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93" r:id="rId4"/>
    <p:sldId id="267" r:id="rId5"/>
    <p:sldId id="268" r:id="rId6"/>
    <p:sldId id="269" r:id="rId7"/>
    <p:sldId id="280" r:id="rId8"/>
    <p:sldId id="256" r:id="rId9"/>
    <p:sldId id="257" r:id="rId10"/>
    <p:sldId id="259" r:id="rId11"/>
    <p:sldId id="258" r:id="rId12"/>
    <p:sldId id="260" r:id="rId13"/>
    <p:sldId id="281" r:id="rId14"/>
    <p:sldId id="264" r:id="rId15"/>
    <p:sldId id="282" r:id="rId16"/>
    <p:sldId id="262" r:id="rId17"/>
    <p:sldId id="265" r:id="rId18"/>
    <p:sldId id="283" r:id="rId19"/>
    <p:sldId id="263" r:id="rId20"/>
    <p:sldId id="271" r:id="rId21"/>
    <p:sldId id="284" r:id="rId22"/>
    <p:sldId id="285" r:id="rId23"/>
    <p:sldId id="287" r:id="rId24"/>
    <p:sldId id="286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9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6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106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DDE9EC"/>
                </a:solidFill>
              </a:rPr>
              <a:pPr/>
              <a:t>4/17/2020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146926-FA88-4C36-B28B-F2F3BD13FB3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7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651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713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87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774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DDE9EC"/>
                </a:solidFill>
              </a:rPr>
              <a:pPr/>
              <a:t>4/17/2020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67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7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7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2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8119-C57E-4CD7-97C1-DED0E164FE07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1597-ABE8-4B02-B8EA-0C57199F0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4B9355-8FBE-4F2E-AEDD-AD2C504B60E0}" type="datetimeFigureOut">
              <a:rPr lang="en-US" smtClean="0">
                <a:solidFill>
                  <a:srgbClr val="464653"/>
                </a:solidFill>
              </a:rPr>
              <a:pPr/>
              <a:t>4/17/2020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146926-FA88-4C36-B28B-F2F3BD13FB3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1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frame, hình nền, khung hình,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98482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3520" y="1066800"/>
            <a:ext cx="4823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TRƯỞNG TIỂU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HỌC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HÀ THANH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4796" y="2753142"/>
            <a:ext cx="344036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MÔN: LỊCH SỬ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LỚP 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5B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GV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: </a:t>
            </a:r>
            <a:r>
              <a:rPr lang="en-US" sz="24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Nguyễn Thị Hồng</a:t>
            </a:r>
            <a:endParaRPr lang="en-US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455" y="228600"/>
            <a:ext cx="861060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71055" y="2057400"/>
            <a:ext cx="8153400" cy="1828800"/>
          </a:xfrm>
          <a:prstGeom prst="cloudCallout">
            <a:avLst>
              <a:gd name="adj1" fmla="val -40619"/>
              <a:gd name="adj2" fmla="val 7522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8305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0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50" y="2514600"/>
            <a:ext cx="1524000" cy="3581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17/1/1960,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524000"/>
            <a:ext cx="23622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0104" y="5029200"/>
            <a:ext cx="2313296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3710" y="3276600"/>
            <a:ext cx="2349690" cy="148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2545307"/>
            <a:ext cx="1219200" cy="3581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2133600"/>
            <a:ext cx="23622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7666" y="4272318"/>
            <a:ext cx="23622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 flipV="1">
            <a:off x="1595650" y="2247900"/>
            <a:ext cx="38555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8" idx="1"/>
          </p:cNvCxnSpPr>
          <p:nvPr/>
        </p:nvCxnSpPr>
        <p:spPr>
          <a:xfrm flipV="1">
            <a:off x="1595650" y="4019550"/>
            <a:ext cx="398060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7" idx="1"/>
          </p:cNvCxnSpPr>
          <p:nvPr/>
        </p:nvCxnSpPr>
        <p:spPr>
          <a:xfrm>
            <a:off x="1595650" y="4305300"/>
            <a:ext cx="434454" cy="1485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9" idx="1"/>
          </p:cNvCxnSpPr>
          <p:nvPr/>
        </p:nvCxnSpPr>
        <p:spPr>
          <a:xfrm flipV="1">
            <a:off x="4343400" y="4336007"/>
            <a:ext cx="533400" cy="14551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9" idx="1"/>
          </p:cNvCxnSpPr>
          <p:nvPr/>
        </p:nvCxnSpPr>
        <p:spPr>
          <a:xfrm>
            <a:off x="4343400" y="4019550"/>
            <a:ext cx="533400" cy="3164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9" idx="1"/>
          </p:cNvCxnSpPr>
          <p:nvPr/>
        </p:nvCxnSpPr>
        <p:spPr>
          <a:xfrm>
            <a:off x="4343400" y="2247900"/>
            <a:ext cx="533400" cy="208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2" idx="1"/>
          </p:cNvCxnSpPr>
          <p:nvPr/>
        </p:nvCxnSpPr>
        <p:spPr>
          <a:xfrm>
            <a:off x="6096000" y="4336007"/>
            <a:ext cx="361666" cy="6602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1" idx="1"/>
          </p:cNvCxnSpPr>
          <p:nvPr/>
        </p:nvCxnSpPr>
        <p:spPr>
          <a:xfrm flipV="1">
            <a:off x="6096000" y="2857500"/>
            <a:ext cx="381000" cy="14785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958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419600" cy="2930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0" y="3581400"/>
            <a:ext cx="4942610" cy="3005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61261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029200" cy="6400800"/>
          </a:xfrm>
        </p:spPr>
      </p:pic>
      <p:sp>
        <p:nvSpPr>
          <p:cNvPr id="5" name="Rectangle 4"/>
          <p:cNvSpPr/>
          <p:nvPr/>
        </p:nvSpPr>
        <p:spPr>
          <a:xfrm>
            <a:off x="5486400" y="228600"/>
            <a:ext cx="3352800" cy="6324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(1920 – 1992)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71055" y="2057400"/>
            <a:ext cx="8153400" cy="1828800"/>
          </a:xfrm>
          <a:prstGeom prst="cloudCallout">
            <a:avLst>
              <a:gd name="adj1" fmla="val -40619"/>
              <a:gd name="adj2" fmla="val 7522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648200"/>
            <a:ext cx="8305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bến tre đồng khở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endParaRPr lang="en-US" sz="72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358" y="2286000"/>
            <a:ext cx="8229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1959 – 1960,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276600"/>
            <a:ext cx="4343399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2672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1"/>
            <a:ext cx="42672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64727" y="2590800"/>
            <a:ext cx="34290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3500" y="6172200"/>
            <a:ext cx="34290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Miễu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6172200"/>
            <a:ext cx="34290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228600" y="76200"/>
            <a:ext cx="4114800" cy="2781300"/>
          </a:xfrm>
          <a:prstGeom prst="irregularSeal1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3962400" cy="236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3962400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4152900"/>
            <a:ext cx="3962400" cy="2362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1600200"/>
            <a:ext cx="3962400" cy="2362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9257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frame, hình nền, khung hình,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" y="-2021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1836" y="1759948"/>
            <a:ext cx="329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Khởi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động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2098964"/>
            <a:ext cx="4655128" cy="72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9527" y="3048000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9527" y="4059382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9896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105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72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2913965"/>
            <a:ext cx="838200" cy="838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11" grpId="0"/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2098964"/>
            <a:ext cx="4655128" cy="72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17/1/1960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9527" y="3048000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17/4/1960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9527" y="4059382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27/3/1960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9896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105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72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2040082"/>
            <a:ext cx="838200" cy="838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11" grpId="0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0"/>
            <a:ext cx="9123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5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2098964"/>
            <a:ext cx="4655128" cy="72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9527" y="3048000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9527" y="4059382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9896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105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72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3009899"/>
            <a:ext cx="838200" cy="838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37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11" grpId="0"/>
      <p:bldP spid="12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743200"/>
            <a:ext cx="8229600" cy="3413760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ta”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hinh nen pp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2"/>
            <a:ext cx="9144000" cy="683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3951" y="2514600"/>
            <a:ext cx="543610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7836" y="2551837"/>
            <a:ext cx="5128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29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098964"/>
            <a:ext cx="3886200" cy="72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21/7/1954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9527" y="3048000"/>
            <a:ext cx="3913909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23/7/1954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45672" y="4038600"/>
            <a:ext cx="38862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17/7/1954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09896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05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172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" y="1981200"/>
            <a:ext cx="838200" cy="838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817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098964"/>
            <a:ext cx="4655128" cy="72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9527" y="3048000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9527" y="4059382"/>
            <a:ext cx="4648201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9896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105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72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4021282"/>
            <a:ext cx="838200" cy="838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66036" cy="52578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endParaRPr lang="en-US" sz="72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8001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endParaRPr lang="en-US" sz="72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229600" cy="3352800"/>
          </a:xfrm>
        </p:spPr>
        <p:txBody>
          <a:bodyPr>
            <a:normAutofit/>
          </a:bodyPr>
          <a:lstStyle/>
          <a:p>
            <a:pPr algn="l"/>
            <a:r>
              <a:rPr lang="en-US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455" y="228600"/>
            <a:ext cx="86106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71055" y="2057400"/>
            <a:ext cx="8153400" cy="1828800"/>
          </a:xfrm>
          <a:prstGeom prst="cloudCallout">
            <a:avLst>
              <a:gd name="adj1" fmla="val -40619"/>
              <a:gd name="adj2" fmla="val 7522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267199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371600"/>
            <a:ext cx="4402230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9012" y="152400"/>
            <a:ext cx="3352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10/59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6" y="4114800"/>
            <a:ext cx="4331716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114800"/>
            <a:ext cx="426719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752</Words>
  <Application>Microsoft Office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Origin</vt:lpstr>
      <vt:lpstr>PowerPoint Presentation</vt:lpstr>
      <vt:lpstr>PowerPoint Presentation</vt:lpstr>
      <vt:lpstr>Câu 1:Hiệp định Giơ-ne-vơ được kí kết vào ngày nào?</vt:lpstr>
      <vt:lpstr>Câu 2: Vì sao đất nước ta, nhân dân ta phải chịu nỗi đau chia cắt?</vt:lpstr>
      <vt:lpstr>Câu 3: Nhân dân ta phải làm gì để xóa bỏ nỗi đau chia cắt?</vt:lpstr>
      <vt:lpstr>Bến Tre đồng khởi</vt:lpstr>
      <vt:lpstr>Bến Tre đồng khởi</vt:lpstr>
      <vt:lpstr>PowerPoint Presentation</vt:lpstr>
      <vt:lpstr>PowerPoint Presentation</vt:lpstr>
      <vt:lpstr>PowerPoint Presentation</vt:lpstr>
      <vt:lpstr>Hoạt động 2: Diễn biến phong trào “Bến Tre đồng khởi”</vt:lpstr>
      <vt:lpstr>Hoạt động 2: Diễn biến phong trào “Bến Tre đồng khởi”</vt:lpstr>
      <vt:lpstr>PowerPoint Presentation</vt:lpstr>
      <vt:lpstr> </vt:lpstr>
      <vt:lpstr>Hoạt động 3: Ý nghĩa phong trào “Bến Tre đồng khởi”</vt:lpstr>
      <vt:lpstr>PowerPoint Presentation</vt:lpstr>
      <vt:lpstr>Bến Tre đồng khởi</vt:lpstr>
      <vt:lpstr>PowerPoint Presentation</vt:lpstr>
      <vt:lpstr>Ô số bí mật</vt:lpstr>
      <vt:lpstr>Câu 1: Phong trào “Đồng khởi” diễn ra tiêu biểu nhất ở đâu?</vt:lpstr>
      <vt:lpstr>Câu 2: Phong trào “Bến Tre đồng khởi” diễn ra vào ngày nào?</vt:lpstr>
      <vt:lpstr>PowerPoint Presentation</vt:lpstr>
      <vt:lpstr>Câu 4: Sau phong trào “Bến Tre đồng khởi” có bao nhiêu xã được giải phóng hoàn toàn?</vt:lpstr>
      <vt:lpstr>Dặn dò: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Bến Tre đồng khởi</dc:title>
  <dc:creator>HOME</dc:creator>
  <cp:lastModifiedBy>Administrator</cp:lastModifiedBy>
  <cp:revision>27</cp:revision>
  <dcterms:created xsi:type="dcterms:W3CDTF">2018-01-23T13:16:01Z</dcterms:created>
  <dcterms:modified xsi:type="dcterms:W3CDTF">2020-04-17T01:33:04Z</dcterms:modified>
</cp:coreProperties>
</file>