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2" r:id="rId3"/>
    <p:sldId id="263" r:id="rId4"/>
    <p:sldId id="264" r:id="rId5"/>
    <p:sldId id="265" r:id="rId6"/>
    <p:sldId id="266" r:id="rId7"/>
    <p:sldId id="267" r:id="rId8"/>
    <p:sldId id="268" r:id="rId9"/>
    <p:sldId id="269" r:id="rId10"/>
    <p:sldId id="271" r:id="rId11"/>
    <p:sldId id="272" r:id="rId12"/>
    <p:sldId id="273" r:id="rId13"/>
    <p:sldId id="274"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932C18-7FFD-48B9-B249-418DB5208832}" type="datetimeFigureOut">
              <a:rPr lang="en-US" smtClean="0"/>
              <a:pPr/>
              <a:t>4/24/2020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3AF04B-85B5-4E1F-80C1-C82F50B120C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7B01397-F362-41C5-99BC-930D4BD41365}" type="slidenum">
              <a:rPr lang="en-US"/>
              <a:pPr/>
              <a:t>1</a:t>
            </a:fld>
            <a:endParaRPr lang="en-US"/>
          </a:p>
        </p:txBody>
      </p:sp>
      <p:sp>
        <p:nvSpPr>
          <p:cNvPr id="655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BA355CB-454D-494C-AF66-2D745921EC48}" type="slidenum">
              <a:rPr lang="en-US" sz="1200"/>
              <a:pPr algn="r"/>
              <a:t>1</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685800" y="4344988"/>
            <a:ext cx="5486400" cy="4113212"/>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910294-FC55-4E1C-9935-14AC0121969C}"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7FBEE8-34FE-442B-AD17-06711BB40523}"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EBF2B-8458-4B77-840F-B086E1F6AA8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7FBEE8-34FE-442B-AD17-06711BB40523}"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EBF2B-8458-4B77-840F-B086E1F6AA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7FBEE8-34FE-442B-AD17-06711BB40523}"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EBF2B-8458-4B77-840F-B086E1F6AA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7FBEE8-34FE-442B-AD17-06711BB40523}"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EBF2B-8458-4B77-840F-B086E1F6AA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7FBEE8-34FE-442B-AD17-06711BB40523}" type="datetimeFigureOut">
              <a:rPr lang="en-US" smtClean="0"/>
              <a:pPr/>
              <a:t>4/24/2020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EBF2B-8458-4B77-840F-B086E1F6AA8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7FBEE8-34FE-442B-AD17-06711BB40523}" type="datetimeFigureOut">
              <a:rPr lang="en-US" smtClean="0"/>
              <a:pPr/>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EBF2B-8458-4B77-840F-B086E1F6AA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7FBEE8-34FE-442B-AD17-06711BB40523}" type="datetimeFigureOut">
              <a:rPr lang="en-US" smtClean="0"/>
              <a:pPr/>
              <a:t>4/24/2020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4EBF2B-8458-4B77-840F-B086E1F6AA8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7FBEE8-34FE-442B-AD17-06711BB40523}" type="datetimeFigureOut">
              <a:rPr lang="en-US" smtClean="0"/>
              <a:pPr/>
              <a:t>4/24/2020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4EBF2B-8458-4B77-840F-B086E1F6AA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FBEE8-34FE-442B-AD17-06711BB40523}" type="datetimeFigureOut">
              <a:rPr lang="en-US" smtClean="0"/>
              <a:pPr/>
              <a:t>4/24/2020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4EBF2B-8458-4B77-840F-B086E1F6AA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7FBEE8-34FE-442B-AD17-06711BB40523}" type="datetimeFigureOut">
              <a:rPr lang="en-US" smtClean="0"/>
              <a:pPr/>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EBF2B-8458-4B77-840F-B086E1F6AA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7FBEE8-34FE-442B-AD17-06711BB40523}" type="datetimeFigureOut">
              <a:rPr lang="en-US" smtClean="0"/>
              <a:pPr/>
              <a:t>4/24/2020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4EBF2B-8458-4B77-840F-B086E1F6AA8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7FBEE8-34FE-442B-AD17-06711BB40523}" type="datetimeFigureOut">
              <a:rPr lang="en-US" smtClean="0"/>
              <a:pPr/>
              <a:t>4/24/2020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EBF2B-8458-4B77-840F-B086E1F6AA8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2.xml"/><Relationship Id="rId7" Type="http://schemas.openxmlformats.org/officeDocument/2006/relationships/image" Target="../media/image7.gi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wallcoo"/>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64515" name="WordArt 2"/>
          <p:cNvSpPr>
            <a:spLocks noChangeArrowheads="1" noChangeShapeType="1" noTextEdit="1"/>
          </p:cNvSpPr>
          <p:nvPr/>
        </p:nvSpPr>
        <p:spPr bwMode="auto">
          <a:xfrm>
            <a:off x="2209800" y="0"/>
            <a:ext cx="6678613" cy="1066800"/>
          </a:xfrm>
          <a:prstGeom prst="rect">
            <a:avLst/>
          </a:prstGeom>
        </p:spPr>
        <p:txBody>
          <a:bodyPr wrap="none" fromWordArt="1">
            <a:prstTxWarp prst="textPlain">
              <a:avLst>
                <a:gd name="adj" fmla="val 50000"/>
              </a:avLst>
            </a:prstTxWarp>
          </a:bodyPr>
          <a:lstStyle/>
          <a:p>
            <a:pPr algn="ctr"/>
            <a:endParaRPr lang="en-US" sz="3600" b="1" kern="10">
              <a:ln w="9525">
                <a:noFill/>
                <a:round/>
                <a:headEnd/>
                <a:tailEnd/>
              </a:ln>
              <a:solidFill>
                <a:srgbClr val="0000FF"/>
              </a:solidFill>
              <a:effectLst>
                <a:outerShdw dist="45791" dir="2021404" algn="ctr" rotWithShape="0">
                  <a:srgbClr val="B2B2B2">
                    <a:alpha val="79999"/>
                  </a:srgbClr>
                </a:outerShdw>
              </a:effectLst>
              <a:latin typeface="Times New Roman" pitchFamily="18" charset="0"/>
              <a:cs typeface="Times New Roman" pitchFamily="18" charset="0"/>
            </a:endParaRPr>
          </a:p>
        </p:txBody>
      </p:sp>
      <p:sp>
        <p:nvSpPr>
          <p:cNvPr id="64517" name="WordArt 2"/>
          <p:cNvSpPr>
            <a:spLocks noChangeArrowheads="1" noChangeShapeType="1" noTextEdit="1"/>
          </p:cNvSpPr>
          <p:nvPr/>
        </p:nvSpPr>
        <p:spPr bwMode="auto">
          <a:xfrm>
            <a:off x="3581400" y="1447800"/>
            <a:ext cx="5029200" cy="838200"/>
          </a:xfrm>
          <a:prstGeom prst="rect">
            <a:avLst/>
          </a:prstGeom>
        </p:spPr>
        <p:txBody>
          <a:bodyPr wrap="none" fromWordArt="1">
            <a:prstTxWarp prst="textPlain">
              <a:avLst>
                <a:gd name="adj" fmla="val 49519"/>
              </a:avLst>
            </a:prstTxWarp>
          </a:bodyPr>
          <a:lstStyle/>
          <a:p>
            <a:pPr algn="ctr"/>
            <a:r>
              <a:rPr lang="vi-VN" sz="3600" b="1" kern="10" smtClean="0">
                <a:ln w="9525">
                  <a:noFill/>
                  <a:round/>
                  <a:headEnd/>
                  <a:tailEnd/>
                </a:ln>
                <a:solidFill>
                  <a:srgbClr val="800080"/>
                </a:solidFill>
                <a:effectLst>
                  <a:outerShdw dist="45791" dir="2021404" algn="ctr" rotWithShape="0">
                    <a:srgbClr val="B2B2B2">
                      <a:alpha val="79999"/>
                    </a:srgbClr>
                  </a:outerShdw>
                </a:effectLst>
                <a:latin typeface="Times New Roman" pitchFamily="18" charset="0"/>
                <a:cs typeface="Times New Roman" pitchFamily="18" charset="0"/>
              </a:rPr>
              <a:t>Giờ học trực tuyến</a:t>
            </a:r>
            <a:endParaRPr lang="en-US" sz="3600" b="1" kern="10">
              <a:ln w="9525">
                <a:noFill/>
                <a:round/>
                <a:headEnd/>
                <a:tailEnd/>
              </a:ln>
              <a:solidFill>
                <a:srgbClr val="800080"/>
              </a:solidFill>
              <a:effectLst>
                <a:outerShdw dist="45791" dir="2021404" algn="ctr" rotWithShape="0">
                  <a:srgbClr val="B2B2B2">
                    <a:alpha val="79999"/>
                  </a:srgbClr>
                </a:outerShdw>
              </a:effectLst>
              <a:latin typeface="Times New Roman" pitchFamily="18" charset="0"/>
              <a:cs typeface="Times New Roman" pitchFamily="18" charset="0"/>
            </a:endParaRPr>
          </a:p>
        </p:txBody>
      </p:sp>
      <p:sp>
        <p:nvSpPr>
          <p:cNvPr id="64518" name="WordArt 2"/>
          <p:cNvSpPr>
            <a:spLocks noChangeArrowheads="1" noChangeShapeType="1" noTextEdit="1"/>
          </p:cNvSpPr>
          <p:nvPr/>
        </p:nvSpPr>
        <p:spPr bwMode="auto">
          <a:xfrm>
            <a:off x="4724400" y="2438400"/>
            <a:ext cx="3455988" cy="936625"/>
          </a:xfrm>
          <a:prstGeom prst="rect">
            <a:avLst/>
          </a:prstGeom>
        </p:spPr>
        <p:txBody>
          <a:bodyPr wrap="none" fromWordArt="1">
            <a:prstTxWarp prst="textPlain">
              <a:avLst>
                <a:gd name="adj" fmla="val 49519"/>
              </a:avLst>
            </a:prstTxWarp>
          </a:bodyPr>
          <a:lstStyle/>
          <a:p>
            <a:pPr algn="ctr"/>
            <a:r>
              <a:rPr lang="en-US" sz="3600" b="1" kern="10" smtClean="0">
                <a:ln w="9525">
                  <a:noFill/>
                  <a:round/>
                  <a:headEnd/>
                  <a:tailEnd/>
                </a:ln>
                <a:solidFill>
                  <a:srgbClr val="0000FF"/>
                </a:solidFill>
                <a:effectLst>
                  <a:outerShdw dist="45791" dir="2021404" algn="ctr" rotWithShape="0">
                    <a:srgbClr val="B2B2B2">
                      <a:alpha val="79999"/>
                    </a:srgbClr>
                  </a:outerShdw>
                </a:effectLst>
                <a:latin typeface="Times New Roman" pitchFamily="18" charset="0"/>
                <a:cs typeface="Times New Roman" pitchFamily="18" charset="0"/>
              </a:rPr>
              <a:t>L</a:t>
            </a:r>
            <a:r>
              <a:rPr lang="vi-VN" sz="3600" b="1" kern="10" smtClean="0">
                <a:ln w="9525">
                  <a:noFill/>
                  <a:round/>
                  <a:headEnd/>
                  <a:tailEnd/>
                </a:ln>
                <a:solidFill>
                  <a:srgbClr val="0000FF"/>
                </a:solidFill>
                <a:effectLst>
                  <a:outerShdw dist="45791" dir="2021404" algn="ctr" rotWithShape="0">
                    <a:srgbClr val="B2B2B2">
                      <a:alpha val="79999"/>
                    </a:srgbClr>
                  </a:outerShdw>
                </a:effectLst>
                <a:latin typeface="Times New Roman" pitchFamily="18" charset="0"/>
                <a:cs typeface="Times New Roman" pitchFamily="18" charset="0"/>
              </a:rPr>
              <a:t>ớp 3C</a:t>
            </a:r>
            <a:endParaRPr lang="en-US" sz="3600" b="1" kern="10">
              <a:ln w="9525">
                <a:noFill/>
                <a:round/>
                <a:headEnd/>
                <a:tailEnd/>
              </a:ln>
              <a:solidFill>
                <a:srgbClr val="0000FF"/>
              </a:solidFill>
              <a:effectLst>
                <a:outerShdw dist="45791" dir="2021404" algn="ctr" rotWithShape="0">
                  <a:srgbClr val="B2B2B2">
                    <a:alpha val="79999"/>
                  </a:srgbClr>
                </a:outerShdw>
              </a:effectLst>
              <a:latin typeface="Times New Roman" pitchFamily="18" charset="0"/>
              <a:cs typeface="Times New Roman" pitchFamily="18" charset="0"/>
            </a:endParaRPr>
          </a:p>
        </p:txBody>
      </p:sp>
      <p:sp>
        <p:nvSpPr>
          <p:cNvPr id="64519" name="Text Box 7"/>
          <p:cNvSpPr txBox="1">
            <a:spLocks noChangeArrowheads="1"/>
          </p:cNvSpPr>
          <p:nvPr/>
        </p:nvSpPr>
        <p:spPr bwMode="auto">
          <a:xfrm>
            <a:off x="2667000" y="3733800"/>
            <a:ext cx="6477000" cy="546960"/>
          </a:xfrm>
          <a:prstGeom prst="rect">
            <a:avLst/>
          </a:prstGeom>
          <a:noFill/>
          <a:ln w="9525">
            <a:noFill/>
            <a:miter lim="800000"/>
            <a:headEnd/>
            <a:tailEnd/>
          </a:ln>
          <a:effectLst/>
        </p:spPr>
        <p:txBody>
          <a:bodyPr lIns="114949" tIns="57475" rIns="114949" bIns="57475">
            <a:spAutoFit/>
          </a:bodyPr>
          <a:lstStyle/>
          <a:p>
            <a:pPr algn="ctr" defTabSz="1149350">
              <a:spcBef>
                <a:spcPct val="50000"/>
              </a:spcBef>
            </a:pPr>
            <a:r>
              <a:rPr lang="en-US" sz="2800" b="1" i="1" smtClean="0">
                <a:solidFill>
                  <a:srgbClr val="FF0000"/>
                </a:solidFill>
                <a:latin typeface="Times New Roman" pitchFamily="18" charset="0"/>
                <a:cs typeface="Times New Roman" pitchFamily="18" charset="0"/>
              </a:rPr>
              <a:t>Gi</a:t>
            </a:r>
            <a:r>
              <a:rPr lang="vi-VN" sz="2800" b="1" i="1" smtClean="0">
                <a:solidFill>
                  <a:srgbClr val="FF0000"/>
                </a:solidFill>
                <a:latin typeface="Times New Roman" pitchFamily="18" charset="0"/>
                <a:cs typeface="Times New Roman" pitchFamily="18" charset="0"/>
              </a:rPr>
              <a:t>áo viên: Nguyễn Thị Thu Hiền</a:t>
            </a:r>
            <a:endParaRPr lang="en-US" sz="2800" b="1" i="1">
              <a:solidFill>
                <a:srgbClr val="FF0000"/>
              </a:solidFill>
              <a:latin typeface="Times New Roman" pitchFamily="18" charset="0"/>
              <a:cs typeface="Times New Roman" pitchFamily="18" charset="0"/>
            </a:endParaRPr>
          </a:p>
        </p:txBody>
      </p:sp>
      <p:sp>
        <p:nvSpPr>
          <p:cNvPr id="10" name="WordArt 2"/>
          <p:cNvSpPr>
            <a:spLocks noChangeArrowheads="1" noChangeShapeType="1" noTextEdit="1"/>
          </p:cNvSpPr>
          <p:nvPr/>
        </p:nvSpPr>
        <p:spPr bwMode="auto">
          <a:xfrm>
            <a:off x="1447800" y="228600"/>
            <a:ext cx="7315200" cy="838200"/>
          </a:xfrm>
          <a:prstGeom prst="rect">
            <a:avLst/>
          </a:prstGeom>
        </p:spPr>
        <p:txBody>
          <a:bodyPr wrap="none" fromWordArt="1">
            <a:prstTxWarp prst="textPlain">
              <a:avLst>
                <a:gd name="adj" fmla="val 49519"/>
              </a:avLst>
            </a:prstTxWarp>
          </a:bodyPr>
          <a:lstStyle/>
          <a:p>
            <a:pPr algn="ctr"/>
            <a:r>
              <a:rPr lang="vi-VN" sz="3600" b="1" i="1" kern="10" smtClean="0">
                <a:ln w="9525">
                  <a:noFill/>
                  <a:round/>
                  <a:headEnd/>
                  <a:tailEnd/>
                </a:ln>
                <a:solidFill>
                  <a:schemeClr val="accent1">
                    <a:lumMod val="25000"/>
                  </a:schemeClr>
                </a:solidFill>
                <a:effectLst>
                  <a:outerShdw dist="45791" dir="2021404" algn="ctr" rotWithShape="0">
                    <a:srgbClr val="B2B2B2">
                      <a:alpha val="79999"/>
                    </a:srgbClr>
                  </a:outerShdw>
                </a:effectLst>
                <a:latin typeface="Times New Roman" pitchFamily="18" charset="0"/>
                <a:cs typeface="Times New Roman" pitchFamily="18" charset="0"/>
              </a:rPr>
              <a:t>Trường Tiểu học Hà Thanh</a:t>
            </a:r>
            <a:endParaRPr lang="en-US" sz="3600" b="1" i="1" kern="10">
              <a:ln w="9525">
                <a:noFill/>
                <a:round/>
                <a:headEnd/>
                <a:tailEnd/>
              </a:ln>
              <a:solidFill>
                <a:schemeClr val="accent1">
                  <a:lumMod val="25000"/>
                </a:schemeClr>
              </a:solidFill>
              <a:effectLst>
                <a:outerShdw dist="45791" dir="2021404" algn="ctr" rotWithShape="0">
                  <a:srgbClr val="B2B2B2">
                    <a:alpha val="79999"/>
                  </a:srgbClr>
                </a:outerShdw>
              </a:effectLst>
              <a:latin typeface="Times New Roman" pitchFamily="18" charset="0"/>
              <a:cs typeface="Times New Roman" pitchFamily="18" charset="0"/>
            </a:endParaRPr>
          </a:p>
        </p:txBody>
      </p:sp>
      <p:sp>
        <p:nvSpPr>
          <p:cNvPr id="11" name="Text Box 7"/>
          <p:cNvSpPr txBox="1">
            <a:spLocks noChangeArrowheads="1"/>
          </p:cNvSpPr>
          <p:nvPr/>
        </p:nvSpPr>
        <p:spPr bwMode="auto">
          <a:xfrm>
            <a:off x="1143000" y="6082440"/>
            <a:ext cx="6477000" cy="546960"/>
          </a:xfrm>
          <a:prstGeom prst="rect">
            <a:avLst/>
          </a:prstGeom>
          <a:noFill/>
          <a:ln w="9525">
            <a:noFill/>
            <a:miter lim="800000"/>
            <a:headEnd/>
            <a:tailEnd/>
          </a:ln>
          <a:effectLst/>
        </p:spPr>
        <p:txBody>
          <a:bodyPr lIns="114949" tIns="57475" rIns="114949" bIns="57475">
            <a:spAutoFit/>
          </a:bodyPr>
          <a:lstStyle/>
          <a:p>
            <a:pPr algn="ctr" defTabSz="1149350">
              <a:spcBef>
                <a:spcPct val="50000"/>
              </a:spcBef>
            </a:pPr>
            <a:r>
              <a:rPr lang="vi-VN" sz="2800" b="1" i="1" smtClean="0">
                <a:solidFill>
                  <a:srgbClr val="C00000"/>
                </a:solidFill>
                <a:latin typeface="Constantia" pitchFamily="18" charset="0"/>
                <a:cs typeface="Times New Roman" pitchFamily="18" charset="0"/>
              </a:rPr>
              <a:t>Giờ học bắt đầu từ 19h00</a:t>
            </a:r>
            <a:endParaRPr lang="en-US" sz="2800" b="1" i="1">
              <a:solidFill>
                <a:srgbClr val="C00000"/>
              </a:solidFill>
              <a:latin typeface="Constantia"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6"/>
          <p:cNvSpPr>
            <a:spLocks noChangeArrowheads="1"/>
          </p:cNvSpPr>
          <p:nvPr/>
        </p:nvSpPr>
        <p:spPr bwMode="auto">
          <a:xfrm>
            <a:off x="2038384" y="676284"/>
            <a:ext cx="7315200" cy="533400"/>
          </a:xfrm>
          <a:prstGeom prst="rect">
            <a:avLst/>
          </a:prstGeom>
          <a:noFill/>
          <a:ln w="9525">
            <a:noFill/>
            <a:miter lim="800000"/>
            <a:headEnd/>
            <a:tailEnd/>
          </a:ln>
        </p:spPr>
        <p:txBody>
          <a:bodyPr wrap="none" anchor="ctr"/>
          <a:lstStyle/>
          <a:p>
            <a:pPr algn="ctr" eaLnBrk="1" hangingPunct="1"/>
            <a:endParaRPr lang="vi-VN" sz="3600" b="1">
              <a:solidFill>
                <a:srgbClr val="0000FF"/>
              </a:solidFill>
            </a:endParaRPr>
          </a:p>
        </p:txBody>
      </p:sp>
      <p:sp>
        <p:nvSpPr>
          <p:cNvPr id="5" name="Rectangle 4"/>
          <p:cNvSpPr txBox="1">
            <a:spLocks noChangeArrowheads="1"/>
          </p:cNvSpPr>
          <p:nvPr/>
        </p:nvSpPr>
        <p:spPr>
          <a:xfrm>
            <a:off x="285784" y="600084"/>
            <a:ext cx="8686800" cy="1173163"/>
          </a:xfrm>
          <a:prstGeom prst="rect">
            <a:avLst/>
          </a:prstGeom>
        </p:spPr>
        <p:txBody>
          <a:bodyPr rtlCol="0">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smtClean="0">
                <a:ln>
                  <a:noFill/>
                </a:ln>
                <a:solidFill>
                  <a:srgbClr val="3333FF"/>
                </a:solidFill>
                <a:effectLst/>
                <a:uLnTx/>
                <a:uFillTx/>
                <a:latin typeface="Times New Roman" panose="02020603050405020304" pitchFamily="18" charset="0"/>
                <a:ea typeface="+mj-ea"/>
                <a:cs typeface="+mj-cs"/>
              </a:rPr>
              <a:t>Thứ sáu ngày </a:t>
            </a:r>
            <a:r>
              <a:rPr lang="en-US" altLang="en-US" sz="4400" b="1" smtClean="0">
                <a:solidFill>
                  <a:srgbClr val="3333FF"/>
                </a:solidFill>
                <a:latin typeface="Times New Roman" panose="02020603050405020304" pitchFamily="18" charset="0"/>
                <a:ea typeface="+mj-ea"/>
                <a:cs typeface="+mj-cs"/>
              </a:rPr>
              <a:t>24</a:t>
            </a:r>
            <a:r>
              <a:rPr kumimoji="0" lang="vi-VN" altLang="en-US" sz="4400" b="1" i="0" u="none" strike="noStrike" kern="1200" cap="none" spc="0" normalizeH="0" baseline="0" noProof="0" smtClean="0">
                <a:ln>
                  <a:noFill/>
                </a:ln>
                <a:solidFill>
                  <a:srgbClr val="3333FF"/>
                </a:solidFill>
                <a:effectLst/>
                <a:uLnTx/>
                <a:uFillTx/>
                <a:latin typeface="Times New Roman" panose="02020603050405020304" pitchFamily="18" charset="0"/>
                <a:ea typeface="+mj-ea"/>
                <a:cs typeface="+mj-cs"/>
              </a:rPr>
              <a:t> </a:t>
            </a:r>
            <a:r>
              <a:rPr kumimoji="0" lang="en-US" altLang="en-US" sz="4400" b="1" i="0" u="none" strike="noStrike" kern="1200" cap="none" spc="0" normalizeH="0" baseline="0" noProof="0" smtClean="0">
                <a:ln>
                  <a:noFill/>
                </a:ln>
                <a:solidFill>
                  <a:srgbClr val="3333FF"/>
                </a:solidFill>
                <a:effectLst/>
                <a:uLnTx/>
                <a:uFillTx/>
                <a:latin typeface="Times New Roman" panose="02020603050405020304" pitchFamily="18" charset="0"/>
                <a:ea typeface="+mj-ea"/>
                <a:cs typeface="+mj-cs"/>
              </a:rPr>
              <a:t>tháng </a:t>
            </a:r>
            <a:r>
              <a:rPr kumimoji="0" lang="vi-VN" altLang="en-US" sz="4400" b="1" i="0" u="none" strike="noStrike" kern="1200" cap="none" spc="0" normalizeH="0" baseline="0" noProof="0" smtClean="0">
                <a:ln>
                  <a:noFill/>
                </a:ln>
                <a:solidFill>
                  <a:srgbClr val="3333FF"/>
                </a:solidFill>
                <a:effectLst/>
                <a:uLnTx/>
                <a:uFillTx/>
                <a:latin typeface="Times New Roman" panose="02020603050405020304" pitchFamily="18" charset="0"/>
                <a:ea typeface="+mj-ea"/>
                <a:cs typeface="+mj-cs"/>
              </a:rPr>
              <a:t>4</a:t>
            </a:r>
            <a:r>
              <a:rPr kumimoji="0" lang="en-US" altLang="en-US" sz="4400" b="1" i="0" u="none" strike="noStrike" kern="1200" cap="none" spc="0" normalizeH="0" baseline="0" noProof="0" smtClean="0">
                <a:ln>
                  <a:noFill/>
                </a:ln>
                <a:solidFill>
                  <a:srgbClr val="3333FF"/>
                </a:solidFill>
                <a:effectLst/>
                <a:uLnTx/>
                <a:uFillTx/>
                <a:latin typeface="Times New Roman" panose="02020603050405020304" pitchFamily="18" charset="0"/>
                <a:ea typeface="+mj-ea"/>
                <a:cs typeface="+mj-cs"/>
              </a:rPr>
              <a:t> năm 20</a:t>
            </a:r>
            <a:r>
              <a:rPr kumimoji="0" lang="vi-VN" altLang="en-US" sz="4400" b="1" i="0" u="none" strike="noStrike" kern="1200" cap="none" spc="0" normalizeH="0" baseline="0" noProof="0" smtClean="0">
                <a:ln>
                  <a:noFill/>
                </a:ln>
                <a:solidFill>
                  <a:srgbClr val="3333FF"/>
                </a:solidFill>
                <a:effectLst/>
                <a:uLnTx/>
                <a:uFillTx/>
                <a:latin typeface="Times New Roman" panose="02020603050405020304" pitchFamily="18" charset="0"/>
                <a:ea typeface="+mj-ea"/>
                <a:cs typeface="+mj-cs"/>
              </a:rPr>
              <a:t>20</a:t>
            </a:r>
            <a:r>
              <a:rPr kumimoji="0" lang="en-US" altLang="en-US" sz="4400" b="1" i="0" u="none" strike="noStrike" kern="1200" cap="none" spc="0" normalizeH="0" baseline="0" noProof="0" smtClean="0">
                <a:ln>
                  <a:noFill/>
                </a:ln>
                <a:solidFill>
                  <a:srgbClr val="3333FF"/>
                </a:solidFill>
                <a:effectLst/>
                <a:uLnTx/>
                <a:uFillTx/>
                <a:latin typeface="Times New Roman" panose="02020603050405020304" pitchFamily="18" charset="0"/>
                <a:ea typeface="+mj-ea"/>
                <a:cs typeface="+mj-cs"/>
              </a:rPr>
              <a:t/>
            </a:r>
            <a:br>
              <a:rPr kumimoji="0" lang="en-US" altLang="en-US" sz="4400" b="1" i="0" u="none" strike="noStrike" kern="1200" cap="none" spc="0" normalizeH="0" baseline="0" noProof="0" smtClean="0">
                <a:ln>
                  <a:noFill/>
                </a:ln>
                <a:solidFill>
                  <a:srgbClr val="3333FF"/>
                </a:solidFill>
                <a:effectLst/>
                <a:uLnTx/>
                <a:uFillTx/>
                <a:latin typeface="Times New Roman" panose="02020603050405020304" pitchFamily="18" charset="0"/>
                <a:ea typeface="+mj-ea"/>
                <a:cs typeface="+mj-cs"/>
              </a:rPr>
            </a:br>
            <a:r>
              <a:rPr kumimoji="0" lang="en-US" altLang="en-US" sz="4400" b="1" i="0" u="sng" strike="noStrike" kern="1200" cap="none" spc="0" normalizeH="0" baseline="0" noProof="0" smtClean="0">
                <a:ln>
                  <a:noFill/>
                </a:ln>
                <a:solidFill>
                  <a:srgbClr val="3333FF"/>
                </a:solidFill>
                <a:effectLst/>
                <a:uLnTx/>
                <a:uFillTx/>
                <a:latin typeface="Times New Roman" panose="02020603050405020304" pitchFamily="18" charset="0"/>
                <a:ea typeface="+mj-ea"/>
                <a:cs typeface="+mj-cs"/>
              </a:rPr>
              <a:t>Tập</a:t>
            </a:r>
            <a:r>
              <a:rPr kumimoji="0" lang="en-US" altLang="en-US" sz="4400" b="1" i="0" u="sng" strike="noStrike" kern="1200" cap="none" spc="0" normalizeH="0" noProof="0" smtClean="0">
                <a:ln>
                  <a:noFill/>
                </a:ln>
                <a:solidFill>
                  <a:srgbClr val="3333FF"/>
                </a:solidFill>
                <a:effectLst/>
                <a:uLnTx/>
                <a:uFillTx/>
                <a:latin typeface="Times New Roman" panose="02020603050405020304" pitchFamily="18" charset="0"/>
                <a:ea typeface="+mj-ea"/>
                <a:cs typeface="+mj-cs"/>
              </a:rPr>
              <a:t> làm văn</a:t>
            </a:r>
            <a:endParaRPr kumimoji="0" lang="en-US" altLang="en-US" sz="4400" b="1" i="0" u="sng" strike="noStrike" kern="1200" cap="none" spc="0" normalizeH="0" baseline="0" noProof="0" dirty="0">
              <a:ln>
                <a:noFill/>
              </a:ln>
              <a:solidFill>
                <a:srgbClr val="3333FF"/>
              </a:solidFill>
              <a:effectLst/>
              <a:uLnTx/>
              <a:uFillTx/>
              <a:latin typeface="Times New Roman" panose="02020603050405020304" pitchFamily="18" charset="0"/>
              <a:ea typeface="+mj-ea"/>
              <a:cs typeface="+mj-cs"/>
            </a:endParaRPr>
          </a:p>
        </p:txBody>
      </p:sp>
      <p:sp>
        <p:nvSpPr>
          <p:cNvPr id="6" name="Text Box 5"/>
          <p:cNvSpPr txBox="1">
            <a:spLocks noChangeArrowheads="1"/>
          </p:cNvSpPr>
          <p:nvPr/>
        </p:nvSpPr>
        <p:spPr>
          <a:xfrm>
            <a:off x="285784" y="1743068"/>
            <a:ext cx="9144000" cy="685800"/>
          </a:xfrm>
          <a:prstGeom prst="rect">
            <a:avLst/>
          </a:prstGeom>
        </p:spPr>
        <p:txBody>
          <a:bodyPr/>
          <a:lstStyle/>
          <a:p>
            <a:pPr marL="342900" marR="0" lvl="0" indent="-342900" algn="ctr" defTabSz="914400" rtl="0" eaLnBrk="1" fontAlgn="auto" latinLnBrk="0" hangingPunct="1">
              <a:lnSpc>
                <a:spcPct val="100000"/>
              </a:lnSpc>
              <a:spcBef>
                <a:spcPct val="50000"/>
              </a:spcBef>
              <a:spcAft>
                <a:spcPts val="0"/>
              </a:spcAft>
              <a:buClrTx/>
              <a:buSzTx/>
              <a:buFontTx/>
              <a:buNone/>
              <a:tabLst/>
              <a:defRPr/>
            </a:pPr>
            <a:r>
              <a:rPr lang="en-US" altLang="en-US" sz="2800" b="1" smtClean="0">
                <a:solidFill>
                  <a:srgbClr val="FF0000"/>
                </a:solidFill>
                <a:latin typeface="Times New Roman" pitchFamily="18" charset="0"/>
              </a:rPr>
              <a:t>Kể lại một buổi biểu diễn nghệ thuật</a:t>
            </a:r>
            <a:endParaRPr kumimoji="0" lang="en-US" altLang="en-US" sz="2800" b="1" i="0" u="none" strike="noStrike" kern="1200" cap="none" spc="0" normalizeH="0" baseline="0" noProof="0" smtClean="0">
              <a:ln>
                <a:noFill/>
              </a:ln>
              <a:solidFill>
                <a:srgbClr val="FF0000"/>
              </a:solidFill>
              <a:effectLst/>
              <a:uLnTx/>
              <a:uFillTx/>
              <a:latin typeface="Times New Roman" pitchFamily="18" charset="0"/>
              <a:ea typeface="+mn-ea"/>
              <a:cs typeface="+mn-cs"/>
            </a:endParaRPr>
          </a:p>
        </p:txBody>
      </p:sp>
      <p:sp>
        <p:nvSpPr>
          <p:cNvPr id="7" name="WordArt 8"/>
          <p:cNvSpPr>
            <a:spLocks noChangeArrowheads="1" noChangeShapeType="1" noTextEdit="1"/>
          </p:cNvSpPr>
          <p:nvPr/>
        </p:nvSpPr>
        <p:spPr bwMode="auto">
          <a:xfrm>
            <a:off x="357190" y="2571744"/>
            <a:ext cx="8643966" cy="523875"/>
          </a:xfrm>
          <a:prstGeom prst="rect">
            <a:avLst/>
          </a:prstGeom>
        </p:spPr>
        <p:style>
          <a:lnRef idx="2">
            <a:schemeClr val="accent2"/>
          </a:lnRef>
          <a:fillRef idx="1">
            <a:schemeClr val="lt1"/>
          </a:fillRef>
          <a:effectRef idx="0">
            <a:schemeClr val="accent2"/>
          </a:effectRef>
          <a:fontRef idx="minor">
            <a:schemeClr val="dk1"/>
          </a:fontRef>
        </p:style>
        <p:txBody>
          <a:bodyPr wrap="none" fromWordArt="1">
            <a:prstTxWarp prst="textPlain">
              <a:avLst>
                <a:gd name="adj" fmla="val 50000"/>
              </a:avLst>
            </a:prstTxWarp>
          </a:bodyPr>
          <a:lstStyle/>
          <a:p>
            <a:pPr algn="ctr"/>
            <a:r>
              <a:rPr lang="en-US" sz="3600" kern="10" smtClean="0">
                <a:ln w="12700">
                  <a:solidFill>
                    <a:srgbClr val="FF0066"/>
                  </a:solidFill>
                  <a:round/>
                  <a:headEnd/>
                  <a:tailEnd/>
                </a:ln>
                <a:solidFill>
                  <a:srgbClr val="FF0000"/>
                </a:solidFill>
                <a:latin typeface="Times New Roman"/>
                <a:cs typeface="Times New Roman"/>
              </a:rPr>
              <a:t>Đề bài: Hãy kể lại buổi biểu diễn văn nghệ ở trường em</a:t>
            </a:r>
            <a:endParaRPr lang="en-US" sz="3600" kern="10">
              <a:ln w="12700">
                <a:solidFill>
                  <a:srgbClr val="FF0066"/>
                </a:solidFill>
                <a:round/>
                <a:headEnd/>
                <a:tailEnd/>
              </a:ln>
              <a:solidFill>
                <a:srgbClr val="FF0000"/>
              </a:solidFill>
              <a:latin typeface="Times New Roman"/>
              <a:cs typeface="Times New Roman"/>
            </a:endParaRPr>
          </a:p>
        </p:txBody>
      </p:sp>
      <p:sp>
        <p:nvSpPr>
          <p:cNvPr id="8" name="TextBox 1"/>
          <p:cNvSpPr txBox="1">
            <a:spLocks noChangeArrowheads="1"/>
          </p:cNvSpPr>
          <p:nvPr/>
        </p:nvSpPr>
        <p:spPr bwMode="auto">
          <a:xfrm>
            <a:off x="3617936" y="3272853"/>
            <a:ext cx="1597006" cy="584775"/>
          </a:xfrm>
          <a:prstGeom prst="rect">
            <a:avLst/>
          </a:prstGeom>
          <a:noFill/>
          <a:ln w="9525">
            <a:noFill/>
            <a:miter lim="800000"/>
            <a:headEnd/>
            <a:tailEnd/>
          </a:ln>
        </p:spPr>
        <p:txBody>
          <a:bodyPr wrap="square">
            <a:spAutoFit/>
          </a:bodyPr>
          <a:lstStyle/>
          <a:p>
            <a:r>
              <a:rPr lang="vi-VN" sz="3200" u="sng" smtClean="0">
                <a:latin typeface="Times New Roman" pitchFamily="18" charset="0"/>
                <a:cs typeface="Times New Roman" pitchFamily="18" charset="0"/>
              </a:rPr>
              <a:t>Bài làm</a:t>
            </a:r>
            <a:endParaRPr lang="en-US" sz="3200" u="sng">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33422" y="1142984"/>
            <a:ext cx="8210544" cy="4031873"/>
          </a:xfrm>
          <a:prstGeom prst="rect">
            <a:avLst/>
          </a:prstGeom>
          <a:solidFill>
            <a:schemeClr val="bg1"/>
          </a:solidFill>
          <a:ln w="12700">
            <a:solidFill>
              <a:srgbClr val="FF0066"/>
            </a:solidFill>
            <a:miter lim="800000"/>
            <a:headEnd/>
            <a:tailEnd/>
          </a:ln>
        </p:spPr>
        <p:txBody>
          <a:bodyPr wrap="square">
            <a:spAutoFit/>
          </a:bodyPr>
          <a:lstStyle/>
          <a:p>
            <a:r>
              <a:rPr lang="en-US" sz="3200" b="1">
                <a:latin typeface="Times New Roman" pitchFamily="18" charset="0"/>
                <a:cs typeface="Times New Roman" pitchFamily="18" charset="0"/>
              </a:rPr>
              <a:t>    </a:t>
            </a:r>
            <a:r>
              <a:rPr lang="en-US" sz="3200" b="1" u="sng">
                <a:solidFill>
                  <a:srgbClr val="FF0000"/>
                </a:solidFill>
                <a:latin typeface="Times New Roman" pitchFamily="18" charset="0"/>
                <a:cs typeface="Times New Roman" pitchFamily="18" charset="0"/>
              </a:rPr>
              <a:t>Gợi ý:</a:t>
            </a:r>
          </a:p>
          <a:p>
            <a:r>
              <a:rPr lang="en-US" sz="2800" smtClean="0">
                <a:latin typeface="Times New Roman" pitchFamily="18" charset="0"/>
                <a:cs typeface="Times New Roman" pitchFamily="18" charset="0"/>
              </a:rPr>
              <a:t>a)</a:t>
            </a:r>
            <a:r>
              <a:rPr lang="vi-VN" sz="2800" smtClean="0">
                <a:latin typeface="Times New Roman" pitchFamily="18" charset="0"/>
                <a:cs typeface="Times New Roman" pitchFamily="18" charset="0"/>
              </a:rPr>
              <a:t> </a:t>
            </a:r>
            <a:r>
              <a:rPr lang="en-US" sz="2800" smtClean="0">
                <a:latin typeface="Times New Roman" pitchFamily="18" charset="0"/>
                <a:cs typeface="Times New Roman" pitchFamily="18" charset="0"/>
              </a:rPr>
              <a:t>Đó là </a:t>
            </a:r>
            <a:r>
              <a:rPr lang="vi-VN" sz="2800" smtClean="0">
                <a:latin typeface="Times New Roman" pitchFamily="18" charset="0"/>
                <a:cs typeface="Times New Roman" pitchFamily="18" charset="0"/>
              </a:rPr>
              <a:t>buổi</a:t>
            </a:r>
            <a:r>
              <a:rPr lang="en-US" sz="2800" smtClean="0">
                <a:latin typeface="Times New Roman" pitchFamily="18" charset="0"/>
                <a:cs typeface="Times New Roman" pitchFamily="18" charset="0"/>
              </a:rPr>
              <a:t> biểu diễn</a:t>
            </a:r>
            <a:r>
              <a:rPr lang="vi-VN" sz="2800" smtClean="0">
                <a:latin typeface="Times New Roman" pitchFamily="18" charset="0"/>
                <a:cs typeface="Times New Roman" pitchFamily="18" charset="0"/>
              </a:rPr>
              <a:t> nghệ thuật</a:t>
            </a:r>
            <a:r>
              <a:rPr lang="en-US" sz="2800" smtClean="0">
                <a:latin typeface="Times New Roman" pitchFamily="18" charset="0"/>
                <a:cs typeface="Times New Roman" pitchFamily="18" charset="0"/>
              </a:rPr>
              <a:t> gì</a:t>
            </a:r>
            <a:r>
              <a:rPr lang="vi-VN" sz="2800" smtClean="0">
                <a:latin typeface="Times New Roman" pitchFamily="18" charset="0"/>
                <a:cs typeface="Times New Roman" pitchFamily="18" charset="0"/>
              </a:rPr>
              <a:t>?</a:t>
            </a:r>
            <a:r>
              <a:rPr lang="en-US" sz="2800" smtClean="0">
                <a:latin typeface="Times New Roman" pitchFamily="18" charset="0"/>
                <a:cs typeface="Times New Roman" pitchFamily="18" charset="0"/>
              </a:rPr>
              <a:t> </a:t>
            </a:r>
            <a:r>
              <a:rPr lang="vi-VN" sz="2800" smtClean="0">
                <a:latin typeface="Times New Roman" pitchFamily="18" charset="0"/>
                <a:cs typeface="Times New Roman" pitchFamily="18" charset="0"/>
              </a:rPr>
              <a:t>( buổi biểu diễn văn nghệ?</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b) </a:t>
            </a:r>
            <a:r>
              <a:rPr lang="vi-VN" sz="2800" smtClean="0">
                <a:latin typeface="Times New Roman" pitchFamily="18" charset="0"/>
                <a:cs typeface="Times New Roman" pitchFamily="18" charset="0"/>
              </a:rPr>
              <a:t>Em đã xem buổi biểu diễn  đó ở đâu? Khi nào</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a:p>
            <a:r>
              <a:rPr lang="en-US" sz="2800" smtClean="0">
                <a:latin typeface="Times New Roman" pitchFamily="18" charset="0"/>
                <a:cs typeface="Times New Roman" pitchFamily="18" charset="0"/>
              </a:rPr>
              <a:t>(</a:t>
            </a:r>
            <a:r>
              <a:rPr lang="vi-VN" sz="2800" smtClean="0">
                <a:latin typeface="Times New Roman" pitchFamily="18" charset="0"/>
                <a:cs typeface="Times New Roman" pitchFamily="18" charset="0"/>
              </a:rPr>
              <a:t>Có thể k</a:t>
            </a:r>
            <a:r>
              <a:rPr lang="en-US" sz="2800" smtClean="0">
                <a:latin typeface="Times New Roman" pitchFamily="18" charset="0"/>
                <a:cs typeface="Times New Roman" pitchFamily="18" charset="0"/>
              </a:rPr>
              <a:t>ể </a:t>
            </a:r>
            <a:r>
              <a:rPr lang="vi-VN" sz="2800" smtClean="0">
                <a:latin typeface="Times New Roman" pitchFamily="18" charset="0"/>
                <a:cs typeface="Times New Roman" pitchFamily="18" charset="0"/>
              </a:rPr>
              <a:t>thêm về sân khấu, khung cảnh xung quanh </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c) </a:t>
            </a:r>
            <a:r>
              <a:rPr lang="vi-VN" sz="2800" smtClean="0">
                <a:latin typeface="Times New Roman" pitchFamily="18" charset="0"/>
                <a:cs typeface="Times New Roman" pitchFamily="18" charset="0"/>
              </a:rPr>
              <a:t>Buổi biểu diễn có những tiết mục nào</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d) </a:t>
            </a:r>
            <a:r>
              <a:rPr lang="vi-VN" sz="2800" smtClean="0">
                <a:latin typeface="Times New Roman" pitchFamily="18" charset="0"/>
                <a:cs typeface="Times New Roman" pitchFamily="18" charset="0"/>
              </a:rPr>
              <a:t>Em ấn tượng với tiết mục nào nhất? ( Nêu cụ thể lí do: diễn viên, trang phục, cách thức biểu diễn,...)</a:t>
            </a:r>
            <a:endParaRPr lang="en-US" sz="2800">
              <a:latin typeface="Times New Roman" pitchFamily="18" charset="0"/>
              <a:cs typeface="Times New Roman" pitchFamily="18" charset="0"/>
            </a:endParaRPr>
          </a:p>
          <a:p>
            <a:r>
              <a:rPr lang="vi-VN" sz="2800" smtClean="0">
                <a:latin typeface="Times New Roman" pitchFamily="18" charset="0"/>
                <a:cs typeface="Times New Roman" pitchFamily="18" charset="0"/>
              </a:rPr>
              <a:t>e) Cảm xúc của em sau khi xem buổi biểu diễn đó.</a:t>
            </a:r>
            <a:endParaRPr lang="en-US" sz="200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09600" y="1214422"/>
            <a:ext cx="7848600" cy="2554288"/>
          </a:xfrm>
          <a:prstGeom prst="rect">
            <a:avLst/>
          </a:prstGeom>
          <a:noFill/>
          <a:ln w="9525">
            <a:noFill/>
            <a:miter lim="800000"/>
            <a:headEnd/>
            <a:tailEnd/>
          </a:ln>
        </p:spPr>
        <p:txBody>
          <a:bodyPr>
            <a:spAutoFit/>
          </a:bodyPr>
          <a:lstStyle/>
          <a:p>
            <a:pPr eaLnBrk="0" hangingPunct="0">
              <a:spcBef>
                <a:spcPct val="50000"/>
              </a:spcBef>
            </a:pPr>
            <a:r>
              <a:rPr lang="en-US" sz="3200" b="1">
                <a:solidFill>
                  <a:srgbClr val="C00000"/>
                </a:solidFill>
                <a:latin typeface="Times New Roman" pitchFamily="18" charset="0"/>
              </a:rPr>
              <a:t>  </a:t>
            </a:r>
            <a:r>
              <a:rPr lang="en-US" sz="4000" b="1">
                <a:solidFill>
                  <a:srgbClr val="C00000"/>
                </a:solidFill>
                <a:latin typeface="Times New Roman" pitchFamily="18" charset="0"/>
              </a:rPr>
              <a:t>*</a:t>
            </a:r>
            <a:r>
              <a:rPr lang="en-US" sz="4000" b="1" u="sng">
                <a:solidFill>
                  <a:srgbClr val="C00000"/>
                </a:solidFill>
                <a:latin typeface="Times New Roman" pitchFamily="18" charset="0"/>
              </a:rPr>
              <a:t>Lưu ý</a:t>
            </a:r>
            <a:r>
              <a:rPr lang="en-US" sz="4000" b="1">
                <a:solidFill>
                  <a:srgbClr val="C00000"/>
                </a:solidFill>
                <a:latin typeface="Times New Roman" pitchFamily="18" charset="0"/>
              </a:rPr>
              <a:t> :  Khi viết phải viết hoa chữ cái đầu,  cuối câu ghi dấu chấm. Câu văn đủ ý, từ ngữ dùng chính xác,…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2908" y="500042"/>
            <a:ext cx="8929686" cy="59293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2800" b="1">
                <a:latin typeface="Times New Roman" pitchFamily="18" charset="0"/>
                <a:cs typeface="Times New Roman" pitchFamily="18" charset="0"/>
              </a:rPr>
              <a:t>	</a:t>
            </a:r>
            <a:r>
              <a:rPr lang="en-US" sz="2800" smtClean="0">
                <a:latin typeface="Times New Roman" panose="02020603050405020304" pitchFamily="18" charset="0"/>
                <a:cs typeface="Times New Roman" panose="02020603050405020304" pitchFamily="18" charset="0"/>
              </a:rPr>
              <a:t> Nhân ngày 20-11 tr</a:t>
            </a:r>
            <a:r>
              <a:rPr lang="vi-VN" sz="2800" smtClean="0">
                <a:latin typeface="Times New Roman" panose="02020603050405020304" pitchFamily="18" charset="0"/>
                <a:cs typeface="Times New Roman" panose="02020603050405020304" pitchFamily="18" charset="0"/>
              </a:rPr>
              <a:t>ư</a:t>
            </a:r>
            <a:r>
              <a:rPr lang="en-US" sz="2800" smtClean="0">
                <a:latin typeface="Times New Roman" panose="02020603050405020304" pitchFamily="18" charset="0"/>
                <a:cs typeface="Times New Roman" panose="02020603050405020304" pitchFamily="18" charset="0"/>
              </a:rPr>
              <a:t>ờng em tổ chức một buổi biểu diễn văn nghệ chào mừng ngày nhà giáo Việt Nam.</a:t>
            </a:r>
            <a:br>
              <a:rPr lang="en-US" sz="2800" smtClean="0">
                <a:latin typeface="Times New Roman" panose="02020603050405020304" pitchFamily="18" charset="0"/>
                <a:cs typeface="Times New Roman" panose="02020603050405020304" pitchFamily="18" charset="0"/>
              </a:rPr>
            </a:b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Đúng 7 giờ 30 phút sáng các thầy giáo, cô giáo và các bạn học sinh đã có mặt đông đủ.Sân khấu của tr</a:t>
            </a:r>
            <a:r>
              <a:rPr lang="vi-VN" sz="2800" smtClean="0">
                <a:latin typeface="Times New Roman" panose="02020603050405020304" pitchFamily="18" charset="0"/>
                <a:cs typeface="Times New Roman" panose="02020603050405020304" pitchFamily="18" charset="0"/>
              </a:rPr>
              <a:t>ư</a:t>
            </a:r>
            <a:r>
              <a:rPr lang="en-US" sz="2800" smtClean="0">
                <a:latin typeface="Times New Roman" panose="02020603050405020304" pitchFamily="18" charset="0"/>
                <a:cs typeface="Times New Roman" panose="02020603050405020304" pitchFamily="18" charset="0"/>
              </a:rPr>
              <a:t>ờng đ</a:t>
            </a:r>
            <a:r>
              <a:rPr lang="vi-VN" sz="2800" smtClean="0">
                <a:latin typeface="Times New Roman" panose="02020603050405020304" pitchFamily="18" charset="0"/>
                <a:cs typeface="Times New Roman" panose="02020603050405020304" pitchFamily="18" charset="0"/>
              </a:rPr>
              <a:t>ư</a:t>
            </a:r>
            <a:r>
              <a:rPr lang="en-US" sz="2800" smtClean="0">
                <a:latin typeface="Times New Roman" panose="02020603050405020304" pitchFamily="18" charset="0"/>
                <a:cs typeface="Times New Roman" panose="02020603050405020304" pitchFamily="18" charset="0"/>
              </a:rPr>
              <a:t>ợc trang trí rực rỡ.Có đến </a:t>
            </a:r>
            <a:r>
              <a:rPr lang="vi-VN" sz="2800" smtClean="0">
                <a:latin typeface="Times New Roman" panose="02020603050405020304" pitchFamily="18" charset="0"/>
                <a:cs typeface="Times New Roman" panose="02020603050405020304" pitchFamily="18" charset="0"/>
              </a:rPr>
              <a:t>mười lăm</a:t>
            </a:r>
            <a:r>
              <a:rPr lang="en-US" sz="2800" smtClean="0">
                <a:latin typeface="Times New Roman" panose="02020603050405020304" pitchFamily="18" charset="0"/>
                <a:cs typeface="Times New Roman" panose="02020603050405020304" pitchFamily="18" charset="0"/>
              </a:rPr>
              <a:t> tiết mục của </a:t>
            </a:r>
            <a:r>
              <a:rPr lang="vi-VN" sz="2800" smtClean="0">
                <a:latin typeface="Times New Roman" panose="02020603050405020304" pitchFamily="18" charset="0"/>
                <a:cs typeface="Times New Roman" panose="02020603050405020304" pitchFamily="18" charset="0"/>
              </a:rPr>
              <a:t>15</a:t>
            </a:r>
            <a:r>
              <a:rPr lang="en-US" sz="2800" smtClean="0">
                <a:latin typeface="Times New Roman" panose="02020603050405020304" pitchFamily="18" charset="0"/>
                <a:cs typeface="Times New Roman" panose="02020603050405020304" pitchFamily="18" charset="0"/>
              </a:rPr>
              <a:t> lớp trong tr</a:t>
            </a:r>
            <a:r>
              <a:rPr lang="vi-VN" sz="2800" smtClean="0">
                <a:latin typeface="Times New Roman" panose="02020603050405020304" pitchFamily="18" charset="0"/>
                <a:cs typeface="Times New Roman" panose="02020603050405020304" pitchFamily="18" charset="0"/>
              </a:rPr>
              <a:t>ư</a:t>
            </a:r>
            <a:r>
              <a:rPr lang="en-US" sz="2800" smtClean="0">
                <a:latin typeface="Times New Roman" panose="02020603050405020304" pitchFamily="18" charset="0"/>
                <a:cs typeface="Times New Roman" panose="02020603050405020304" pitchFamily="18" charset="0"/>
              </a:rPr>
              <a:t>ờng.Lớp thì hát đ</a:t>
            </a:r>
            <a:r>
              <a:rPr lang="vi-VN" sz="2800" smtClean="0">
                <a:latin typeface="Times New Roman" panose="02020603050405020304" pitchFamily="18" charset="0"/>
                <a:cs typeface="Times New Roman" panose="02020603050405020304" pitchFamily="18" charset="0"/>
              </a:rPr>
              <a:t>ơ</a:t>
            </a:r>
            <a:r>
              <a:rPr lang="en-US" sz="2800" smtClean="0">
                <a:latin typeface="Times New Roman" panose="02020603050405020304" pitchFamily="18" charset="0"/>
                <a:cs typeface="Times New Roman" panose="02020603050405020304" pitchFamily="18" charset="0"/>
              </a:rPr>
              <a:t>n ca, lớp thì hát song ca, tốp ca, lớp thì múa quạt, múa nón, múa lụa, lớp thì diễn kịch,…Em thích nhất là tiết mục múa của lớp 3A4, bài “Bông hồng tặng cô”.Tám bạn nữ mặc váy trắng, tay cầm hoa múa rẩt dẻo, đều và đẹp.Các bạn  xinh đẹp và vô cùng duyên dáng.Kết thúc mỗi tiết mục là những tràng pháo tay cổ vũ nh</a:t>
            </a:r>
            <a:r>
              <a:rPr lang="vi-VN" sz="2800" smtClean="0">
                <a:latin typeface="Times New Roman" panose="02020603050405020304" pitchFamily="18" charset="0"/>
                <a:cs typeface="Times New Roman" panose="02020603050405020304" pitchFamily="18" charset="0"/>
              </a:rPr>
              <a:t>ư</a:t>
            </a:r>
            <a:r>
              <a:rPr lang="en-US" sz="2800" smtClean="0">
                <a:latin typeface="Times New Roman" panose="02020603050405020304" pitchFamily="18" charset="0"/>
                <a:cs typeface="Times New Roman" panose="02020603050405020304" pitchFamily="18" charset="0"/>
              </a:rPr>
              <a:t> pháo nổ.</a:t>
            </a:r>
            <a:br>
              <a:rPr lang="en-US" sz="2800" smtClean="0">
                <a:latin typeface="Times New Roman" panose="02020603050405020304" pitchFamily="18" charset="0"/>
                <a:cs typeface="Times New Roman" panose="02020603050405020304" pitchFamily="18" charset="0"/>
              </a:rPr>
            </a:b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Em rất thích buổi biểu diễn văn nghệ thật là đặc sắc và ý nghĩa. </a:t>
            </a:r>
            <a:endParaRPr 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857488" y="428604"/>
            <a:ext cx="4311650" cy="1015663"/>
          </a:xfrm>
          <a:prstGeom prst="rect">
            <a:avLst/>
          </a:prstGeom>
          <a:noFill/>
          <a:ln w="9525">
            <a:noFill/>
            <a:miter lim="800000"/>
            <a:headEnd/>
            <a:tailEnd/>
          </a:ln>
        </p:spPr>
        <p:txBody>
          <a:bodyPr wrap="square">
            <a:spAutoFit/>
          </a:bodyPr>
          <a:lstStyle/>
          <a:p>
            <a:r>
              <a:rPr lang="vi-VN" sz="6000" b="1" u="sng" smtClean="0">
                <a:solidFill>
                  <a:srgbClr val="FF0000"/>
                </a:solidFill>
                <a:latin typeface="Times New Roman" pitchFamily="18" charset="0"/>
                <a:cs typeface="Times New Roman" pitchFamily="18" charset="0"/>
              </a:rPr>
              <a:t>DẶN DÒ</a:t>
            </a:r>
            <a:endParaRPr lang="en-US" sz="6000" b="1" u="sng">
              <a:solidFill>
                <a:srgbClr val="FF0000"/>
              </a:solidFill>
              <a:latin typeface="Times New Roman" pitchFamily="18" charset="0"/>
              <a:cs typeface="Times New Roman" pitchFamily="18" charset="0"/>
            </a:endParaRPr>
          </a:p>
        </p:txBody>
      </p:sp>
      <p:sp>
        <p:nvSpPr>
          <p:cNvPr id="3" name="TextBox 1"/>
          <p:cNvSpPr txBox="1">
            <a:spLocks noChangeArrowheads="1"/>
          </p:cNvSpPr>
          <p:nvPr/>
        </p:nvSpPr>
        <p:spPr bwMode="auto">
          <a:xfrm>
            <a:off x="1892243" y="1897457"/>
            <a:ext cx="7072362" cy="4031873"/>
          </a:xfrm>
          <a:prstGeom prst="rect">
            <a:avLst/>
          </a:prstGeom>
          <a:noFill/>
          <a:ln w="9525">
            <a:noFill/>
            <a:miter lim="800000"/>
            <a:headEnd/>
            <a:tailEnd/>
          </a:ln>
        </p:spPr>
        <p:txBody>
          <a:bodyPr wrap="square">
            <a:spAutoFit/>
          </a:bodyPr>
          <a:lstStyle/>
          <a:p>
            <a:r>
              <a:rPr lang="vi-VN" sz="3200" b="1" smtClean="0">
                <a:latin typeface="Times New Roman" pitchFamily="18" charset="0"/>
                <a:cs typeface="Times New Roman" pitchFamily="18" charset="0"/>
              </a:rPr>
              <a:t>+ Tiếp tục học thuộc lòng 2 bài thơ: Bàn tay cô giáo, Cây cầu.</a:t>
            </a:r>
          </a:p>
          <a:p>
            <a:r>
              <a:rPr lang="vi-VN" sz="3200" b="1" smtClean="0">
                <a:latin typeface="Times New Roman" pitchFamily="18" charset="0"/>
                <a:cs typeface="Times New Roman" pitchFamily="18" charset="0"/>
              </a:rPr>
              <a:t>+ Tiếp tục hoàn thành bài tập làm văn và gửi cô kiểm tra.</a:t>
            </a:r>
          </a:p>
          <a:p>
            <a:r>
              <a:rPr lang="vi-VN" sz="3200" b="1" smtClean="0">
                <a:latin typeface="Times New Roman" pitchFamily="18" charset="0"/>
                <a:cs typeface="Times New Roman" pitchFamily="18" charset="0"/>
              </a:rPr>
              <a:t>+ Đọc trước bài tập đọc: Đối đáp với vua (SGK -49</a:t>
            </a:r>
          </a:p>
          <a:p>
            <a:r>
              <a:rPr lang="vi-VN" sz="3200" b="1" smtClean="0">
                <a:latin typeface="Times New Roman" pitchFamily="18" charset="0"/>
                <a:cs typeface="Times New Roman" pitchFamily="18" charset="0"/>
              </a:rPr>
              <a:t>+ Chuẩn bị trước bài toán Luyện tập</a:t>
            </a:r>
          </a:p>
          <a:p>
            <a:r>
              <a:rPr lang="vi-VN" sz="3200" b="1" smtClean="0">
                <a:latin typeface="Times New Roman" pitchFamily="18" charset="0"/>
                <a:cs typeface="Times New Roman" pitchFamily="18" charset="0"/>
              </a:rPr>
              <a:t> ( SGK – 120)</a:t>
            </a:r>
            <a:endParaRPr lang="en-US" sz="32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eaLnBrk="1" hangingPunct="1"/>
            <a:endParaRPr lang="en-US" altLang="en-US" smtClean="0"/>
          </a:p>
        </p:txBody>
      </p:sp>
      <p:pic>
        <p:nvPicPr>
          <p:cNvPr id="107523" name="Picture 2"/>
          <p:cNvPicPr>
            <a:picLocks noGrp="1" noChangeAspect="1" noChangeArrowheads="1"/>
          </p:cNvPicPr>
          <p:nvPr>
            <p:ph idx="1"/>
          </p:nvPr>
        </p:nvPicPr>
        <p:blipFill>
          <a:blip r:embed="rId2"/>
          <a:srcRect/>
          <a:stretch>
            <a:fillRect/>
          </a:stretch>
        </p:blipFill>
        <p:spPr>
          <a:xfrm>
            <a:off x="-1" y="-357214"/>
            <a:ext cx="9144001" cy="6858001"/>
          </a:xfrm>
          <a:noFill/>
        </p:spPr>
      </p:pic>
      <p:sp>
        <p:nvSpPr>
          <p:cNvPr id="5" name="Text Box 6"/>
          <p:cNvSpPr txBox="1">
            <a:spLocks noChangeArrowheads="1"/>
          </p:cNvSpPr>
          <p:nvPr/>
        </p:nvSpPr>
        <p:spPr bwMode="auto">
          <a:xfrm>
            <a:off x="1981200" y="704850"/>
            <a:ext cx="3733800" cy="595313"/>
          </a:xfrm>
          <a:prstGeom prst="rect">
            <a:avLst/>
          </a:prstGeom>
          <a:ln/>
        </p:spPr>
        <p:style>
          <a:lnRef idx="3">
            <a:schemeClr val="lt1"/>
          </a:lnRef>
          <a:fillRef idx="1">
            <a:schemeClr val="dk1"/>
          </a:fillRef>
          <a:effectRef idx="1">
            <a:schemeClr val="dk1"/>
          </a:effectRef>
          <a:fontRef idx="minor">
            <a:schemeClr val="lt1"/>
          </a:fontRef>
        </p:style>
        <p:txBody>
          <a:bodyPr lIns="101595" tIns="50795" rIns="101595" bIns="50795">
            <a:spAutoFit/>
          </a:bodyPr>
          <a:lstStyle>
            <a:lvl1pPr defTabSz="1014413">
              <a:defRPr sz="3200">
                <a:solidFill>
                  <a:schemeClr val="tx1"/>
                </a:solidFill>
                <a:latin typeface="Arial" pitchFamily="34" charset="0"/>
                <a:cs typeface="Arial" pitchFamily="34" charset="0"/>
              </a:defRPr>
            </a:lvl1pPr>
            <a:lvl2pPr marL="173038" indent="-173038" defTabSz="1014413">
              <a:defRPr sz="2800">
                <a:solidFill>
                  <a:schemeClr val="tx1"/>
                </a:solidFill>
                <a:latin typeface="Arial" pitchFamily="34" charset="0"/>
                <a:cs typeface="Arial" pitchFamily="34" charset="0"/>
              </a:defRPr>
            </a:lvl2pPr>
            <a:lvl3pPr marL="401638" indent="-163513" defTabSz="1014413">
              <a:defRPr sz="2400">
                <a:solidFill>
                  <a:schemeClr val="tx1"/>
                </a:solidFill>
                <a:latin typeface="Arial" pitchFamily="34" charset="0"/>
                <a:cs typeface="Arial" pitchFamily="34" charset="0"/>
              </a:defRPr>
            </a:lvl3pPr>
            <a:lvl4pPr marL="630238" indent="-163513" defTabSz="1014413">
              <a:defRPr sz="2000">
                <a:solidFill>
                  <a:schemeClr val="tx1"/>
                </a:solidFill>
                <a:latin typeface="Arial" pitchFamily="34" charset="0"/>
                <a:cs typeface="Arial" pitchFamily="34" charset="0"/>
              </a:defRPr>
            </a:lvl4pPr>
            <a:lvl5pPr marL="858838" indent="-173038" defTabSz="1014413">
              <a:defRPr sz="2000">
                <a:solidFill>
                  <a:schemeClr val="tx1"/>
                </a:solidFill>
                <a:latin typeface="Arial" pitchFamily="34" charset="0"/>
                <a:cs typeface="Arial" pitchFamily="34" charset="0"/>
              </a:defRPr>
            </a:lvl5pPr>
            <a:lvl6pPr marL="1316038" indent="-173038" defTabSz="1014413" eaLnBrk="0" hangingPunct="0">
              <a:defRPr sz="2000">
                <a:solidFill>
                  <a:schemeClr val="tx1"/>
                </a:solidFill>
                <a:latin typeface="Arial" pitchFamily="34" charset="0"/>
                <a:cs typeface="Arial" pitchFamily="34" charset="0"/>
              </a:defRPr>
            </a:lvl6pPr>
            <a:lvl7pPr marL="1773238" indent="-173038" defTabSz="1014413" eaLnBrk="0" hangingPunct="0">
              <a:defRPr sz="2000">
                <a:solidFill>
                  <a:schemeClr val="tx1"/>
                </a:solidFill>
                <a:latin typeface="Arial" pitchFamily="34" charset="0"/>
                <a:cs typeface="Arial" pitchFamily="34" charset="0"/>
              </a:defRPr>
            </a:lvl7pPr>
            <a:lvl8pPr marL="2230438" indent="-173038" defTabSz="1014413" eaLnBrk="0" hangingPunct="0">
              <a:defRPr sz="2000">
                <a:solidFill>
                  <a:schemeClr val="tx1"/>
                </a:solidFill>
                <a:latin typeface="Arial" pitchFamily="34" charset="0"/>
                <a:cs typeface="Arial" pitchFamily="34" charset="0"/>
              </a:defRPr>
            </a:lvl8pPr>
            <a:lvl9pPr marL="2687638" indent="-173038" defTabSz="1014413" eaLnBrk="0" hangingPunct="0">
              <a:defRPr sz="2000">
                <a:solidFill>
                  <a:schemeClr val="tx1"/>
                </a:solidFill>
                <a:latin typeface="Arial" pitchFamily="34" charset="0"/>
                <a:cs typeface="Arial" pitchFamily="34" charset="0"/>
              </a:defRPr>
            </a:lvl9pPr>
          </a:lstStyle>
          <a:p>
            <a:pPr algn="ctr" eaLnBrk="1" hangingPunct="1">
              <a:spcBef>
                <a:spcPct val="50000"/>
              </a:spcBef>
              <a:defRPr/>
            </a:pPr>
            <a:r>
              <a:rPr lang="en-US" altLang="vi-VN" dirty="0" smtClean="0">
                <a:solidFill>
                  <a:srgbClr val="FF3300"/>
                </a:solidFill>
                <a:latin typeface="Times New Roman" pitchFamily="18" charset="0"/>
              </a:rPr>
              <a:t>KIỂM TRA BÀI CŨ</a:t>
            </a:r>
          </a:p>
        </p:txBody>
      </p:sp>
      <p:sp>
        <p:nvSpPr>
          <p:cNvPr id="6" name="Content Placeholder 2"/>
          <p:cNvSpPr txBox="1">
            <a:spLocks/>
          </p:cNvSpPr>
          <p:nvPr/>
        </p:nvSpPr>
        <p:spPr bwMode="auto">
          <a:xfrm>
            <a:off x="3067050" y="2057400"/>
            <a:ext cx="52959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defRPr/>
            </a:pPr>
            <a:r>
              <a:rPr lang="en-US" sz="2400" b="1" dirty="0" smtClean="0">
                <a:solidFill>
                  <a:srgbClr val="FF0000"/>
                </a:solidFill>
                <a:latin typeface="Times New Roman" panose="02020603050405020304" pitchFamily="18" charset="0"/>
                <a:cs typeface="Times New Roman" panose="02020603050405020304" pitchFamily="18" charset="0"/>
              </a:rPr>
              <a:t>1: </a:t>
            </a:r>
            <a:r>
              <a:rPr lang="en-US" sz="2400" b="1" dirty="0" err="1" smtClean="0">
                <a:solidFill>
                  <a:srgbClr val="FF0000"/>
                </a:solidFill>
                <a:latin typeface="Times New Roman" panose="02020603050405020304" pitchFamily="18" charset="0"/>
                <a:cs typeface="Times New Roman" panose="02020603050405020304" pitchFamily="18" charset="0"/>
              </a:rPr>
              <a:t>Đặt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tính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rồi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tính</a:t>
            </a:r>
            <a:endParaRPr lang="en-US" sz="2400" b="1" dirty="0" smtClean="0">
              <a:solidFill>
                <a:srgbClr val="FF0000"/>
              </a:solidFill>
              <a:latin typeface="Times New Roman" panose="02020603050405020304" pitchFamily="18" charset="0"/>
              <a:cs typeface="Times New Roman" panose="02020603050405020304" pitchFamily="18" charset="0"/>
            </a:endParaRPr>
          </a:p>
          <a:p>
            <a:pPr marL="457200" indent="-457200">
              <a:buFontTx/>
              <a:buAutoNum type="alphaLcParenR"/>
              <a:defRPr/>
            </a:pPr>
            <a:r>
              <a:rPr lang="vi-VN" sz="2800" b="1" smtClean="0">
                <a:latin typeface="Times New Roman" panose="02020603050405020304" pitchFamily="18" charset="0"/>
                <a:cs typeface="Times New Roman" panose="02020603050405020304" pitchFamily="18" charset="0"/>
              </a:rPr>
              <a:t>2468 : 2</a:t>
            </a:r>
            <a:r>
              <a:rPr lang="en-US" sz="2800" b="1"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b</a:t>
            </a:r>
            <a:r>
              <a:rPr lang="en-US" sz="2800" b="1" smtClean="0">
                <a:latin typeface="Times New Roman" panose="02020603050405020304" pitchFamily="18" charset="0"/>
                <a:cs typeface="Times New Roman" panose="02020603050405020304" pitchFamily="18" charset="0"/>
              </a:rPr>
              <a:t>) </a:t>
            </a:r>
            <a:r>
              <a:rPr lang="vi-VN" sz="2800" b="1" smtClean="0">
                <a:latin typeface="Times New Roman" panose="02020603050405020304" pitchFamily="18" charset="0"/>
                <a:cs typeface="Times New Roman" panose="02020603050405020304" pitchFamily="18" charset="0"/>
              </a:rPr>
              <a:t>2467 : 3</a:t>
            </a:r>
            <a:endParaRPr lang="en-US" sz="2400" dirty="0" smtClean="0">
              <a:latin typeface="Times New Roman" panose="02020603050405020304" pitchFamily="18" charset="0"/>
              <a:cs typeface="Times New Roman" panose="02020603050405020304" pitchFamily="18" charset="0"/>
            </a:endParaRPr>
          </a:p>
          <a:p>
            <a:pPr marL="0" indent="0">
              <a:buFontTx/>
              <a:buNone/>
              <a:defRPr/>
            </a:pPr>
            <a:endParaRPr lang="en-US" sz="2400" dirty="0" smtClean="0">
              <a:latin typeface="Times New Roman" panose="02020603050405020304" pitchFamily="18" charset="0"/>
              <a:cs typeface="Times New Roman" panose="02020603050405020304" pitchFamily="18" charset="0"/>
            </a:endParaRPr>
          </a:p>
          <a:p>
            <a:pPr marL="0" indent="0">
              <a:buFontTx/>
              <a:buNone/>
              <a:defRPr/>
            </a:pPr>
            <a:endParaRPr lang="en-US" sz="2400" dirty="0" smtClean="0">
              <a:latin typeface="Times New Roman" panose="02020603050405020304" pitchFamily="18" charset="0"/>
              <a:cs typeface="Times New Roman" panose="02020603050405020304" pitchFamily="18" charset="0"/>
            </a:endParaRPr>
          </a:p>
          <a:p>
            <a:pPr marL="0" indent="0">
              <a:buFontTx/>
              <a:buNone/>
              <a:defRPr/>
            </a:pPr>
            <a:endParaRPr lang="en-US" sz="2400" dirty="0" smtClean="0">
              <a:latin typeface="Times New Roman" panose="02020603050405020304" pitchFamily="18" charset="0"/>
              <a:cs typeface="Times New Roman" panose="02020603050405020304" pitchFamily="18" charset="0"/>
            </a:endParaRPr>
          </a:p>
          <a:p>
            <a:pPr marL="0" indent="0">
              <a:buFontTx/>
              <a:buNone/>
              <a:defRPr/>
            </a:pPr>
            <a:r>
              <a:rPr lang="en-US" sz="2400" dirty="0" smtClean="0">
                <a:latin typeface="Times New Roman" panose="02020603050405020304" pitchFamily="18" charset="0"/>
                <a:cs typeface="Times New Roman" panose="02020603050405020304" pitchFamily="18" charset="0"/>
              </a:rPr>
              <a:t>                                                                 </a:t>
            </a:r>
          </a:p>
          <a:p>
            <a:pPr marL="0" indent="0">
              <a:buFontTx/>
              <a:buNone/>
              <a:defRPr/>
            </a:pPr>
            <a:endParaRPr lang="en-US" sz="2400" dirty="0" smtClean="0">
              <a:latin typeface="Times New Roman" panose="02020603050405020304" pitchFamily="18" charset="0"/>
              <a:cs typeface="Times New Roman" panose="02020603050405020304" pitchFamily="18" charset="0"/>
            </a:endParaRPr>
          </a:p>
          <a:p>
            <a:pPr>
              <a:defRPr/>
            </a:pPr>
            <a:endParaRPr lang="en-US" sz="2400" dirty="0" smtClean="0">
              <a:latin typeface="Times New Roman" panose="02020603050405020304" pitchFamily="18" charset="0"/>
              <a:cs typeface="Times New Roman" panose="02020603050405020304" pitchFamily="18" charset="0"/>
            </a:endParaRPr>
          </a:p>
          <a:p>
            <a:pPr marL="0" indent="0">
              <a:buFontTx/>
              <a:buNone/>
              <a:defRPr/>
            </a:pPr>
            <a:endParaRPr lang="en-US" sz="2400" dirty="0" smtClean="0">
              <a:latin typeface="Times New Roman" panose="02020603050405020304" pitchFamily="18" charset="0"/>
              <a:cs typeface="Times New Roman" panose="02020603050405020304" pitchFamily="18" charset="0"/>
            </a:endParaRPr>
          </a:p>
          <a:p>
            <a:pPr marL="0" indent="0">
              <a:buFontTx/>
              <a:buNone/>
              <a:defRPr/>
            </a:pPr>
            <a:endParaRPr lang="en-US" sz="2400" dirty="0">
              <a:latin typeface="Times New Roman" panose="02020603050405020304" pitchFamily="18" charset="0"/>
              <a:cs typeface="Times New Roman" panose="02020603050405020304" pitchFamily="18" charset="0"/>
            </a:endParaRPr>
          </a:p>
        </p:txBody>
      </p:sp>
      <p:grpSp>
        <p:nvGrpSpPr>
          <p:cNvPr id="30" name="Group 32"/>
          <p:cNvGrpSpPr>
            <a:grpSpLocks/>
          </p:cNvGrpSpPr>
          <p:nvPr/>
        </p:nvGrpSpPr>
        <p:grpSpPr bwMode="auto">
          <a:xfrm>
            <a:off x="3265492" y="3138501"/>
            <a:ext cx="1949450" cy="1022350"/>
            <a:chOff x="404" y="1900"/>
            <a:chExt cx="1228" cy="644"/>
          </a:xfrm>
        </p:grpSpPr>
        <p:sp>
          <p:nvSpPr>
            <p:cNvPr id="31" name="Text Box 12"/>
            <p:cNvSpPr txBox="1">
              <a:spLocks noChangeArrowheads="1"/>
            </p:cNvSpPr>
            <p:nvPr/>
          </p:nvSpPr>
          <p:spPr bwMode="auto">
            <a:xfrm>
              <a:off x="404" y="1920"/>
              <a:ext cx="624" cy="327"/>
            </a:xfrm>
            <a:prstGeom prst="rect">
              <a:avLst/>
            </a:prstGeom>
            <a:noFill/>
            <a:ln w="9525">
              <a:noFill/>
              <a:miter lim="800000"/>
              <a:headEnd/>
              <a:tailEnd/>
            </a:ln>
          </p:spPr>
          <p:txBody>
            <a:bodyPr>
              <a:spAutoFit/>
            </a:bodyPr>
            <a:lstStyle/>
            <a:p>
              <a:pPr eaLnBrk="1" hangingPunct="1">
                <a:spcBef>
                  <a:spcPct val="50000"/>
                </a:spcBef>
              </a:pPr>
              <a:r>
                <a:rPr lang="en-US" altLang="en-US" sz="2800" b="1">
                  <a:latin typeface="Times New Roman" pitchFamily="18" charset="0"/>
                </a:rPr>
                <a:t>2468</a:t>
              </a:r>
            </a:p>
          </p:txBody>
        </p:sp>
        <p:grpSp>
          <p:nvGrpSpPr>
            <p:cNvPr id="46" name="Group 15"/>
            <p:cNvGrpSpPr>
              <a:grpSpLocks/>
            </p:cNvGrpSpPr>
            <p:nvPr/>
          </p:nvGrpSpPr>
          <p:grpSpPr bwMode="auto">
            <a:xfrm>
              <a:off x="960" y="1920"/>
              <a:ext cx="672" cy="624"/>
              <a:chOff x="1248" y="2064"/>
              <a:chExt cx="672" cy="624"/>
            </a:xfrm>
          </p:grpSpPr>
          <p:sp>
            <p:nvSpPr>
              <p:cNvPr id="58" name="Line 13"/>
              <p:cNvSpPr>
                <a:spLocks noChangeShapeType="1"/>
              </p:cNvSpPr>
              <p:nvPr/>
            </p:nvSpPr>
            <p:spPr bwMode="auto">
              <a:xfrm>
                <a:off x="1248" y="2064"/>
                <a:ext cx="0" cy="624"/>
              </a:xfrm>
              <a:prstGeom prst="line">
                <a:avLst/>
              </a:prstGeom>
              <a:noFill/>
              <a:ln w="9525">
                <a:solidFill>
                  <a:schemeClr val="tx1"/>
                </a:solidFill>
                <a:round/>
                <a:headEnd/>
                <a:tailEnd/>
              </a:ln>
            </p:spPr>
            <p:txBody>
              <a:bodyPr/>
              <a:lstStyle/>
              <a:p>
                <a:endParaRPr lang="en-US"/>
              </a:p>
            </p:txBody>
          </p:sp>
          <p:sp>
            <p:nvSpPr>
              <p:cNvPr id="59" name="Line 14"/>
              <p:cNvSpPr>
                <a:spLocks noChangeShapeType="1"/>
              </p:cNvSpPr>
              <p:nvPr/>
            </p:nvSpPr>
            <p:spPr bwMode="auto">
              <a:xfrm>
                <a:off x="1248" y="2352"/>
                <a:ext cx="672" cy="0"/>
              </a:xfrm>
              <a:prstGeom prst="line">
                <a:avLst/>
              </a:prstGeom>
              <a:noFill/>
              <a:ln w="9525">
                <a:solidFill>
                  <a:schemeClr val="tx1"/>
                </a:solidFill>
                <a:round/>
                <a:headEnd/>
                <a:tailEnd/>
              </a:ln>
            </p:spPr>
            <p:txBody>
              <a:bodyPr/>
              <a:lstStyle/>
              <a:p>
                <a:endParaRPr lang="en-US"/>
              </a:p>
            </p:txBody>
          </p:sp>
        </p:grpSp>
        <p:sp>
          <p:nvSpPr>
            <p:cNvPr id="56" name="Text Box 23"/>
            <p:cNvSpPr txBox="1">
              <a:spLocks noChangeArrowheads="1"/>
            </p:cNvSpPr>
            <p:nvPr/>
          </p:nvSpPr>
          <p:spPr bwMode="auto">
            <a:xfrm>
              <a:off x="1104" y="1900"/>
              <a:ext cx="288" cy="327"/>
            </a:xfrm>
            <a:prstGeom prst="rect">
              <a:avLst/>
            </a:prstGeom>
            <a:noFill/>
            <a:ln w="9525">
              <a:noFill/>
              <a:miter lim="800000"/>
              <a:headEnd/>
              <a:tailEnd/>
            </a:ln>
          </p:spPr>
          <p:txBody>
            <a:bodyPr>
              <a:spAutoFit/>
            </a:bodyPr>
            <a:lstStyle/>
            <a:p>
              <a:pPr eaLnBrk="1" hangingPunct="1">
                <a:spcBef>
                  <a:spcPct val="50000"/>
                </a:spcBef>
              </a:pPr>
              <a:r>
                <a:rPr lang="en-US" altLang="en-US" sz="2800" b="1">
                  <a:latin typeface="Times New Roman" pitchFamily="18" charset="0"/>
                </a:rPr>
                <a:t>2</a:t>
              </a:r>
            </a:p>
          </p:txBody>
        </p:sp>
      </p:grpSp>
      <p:grpSp>
        <p:nvGrpSpPr>
          <p:cNvPr id="60" name="Group 33"/>
          <p:cNvGrpSpPr>
            <a:grpSpLocks/>
          </p:cNvGrpSpPr>
          <p:nvPr/>
        </p:nvGrpSpPr>
        <p:grpSpPr bwMode="auto">
          <a:xfrm>
            <a:off x="6648464" y="3224218"/>
            <a:ext cx="1968500" cy="990600"/>
            <a:chOff x="2208" y="1908"/>
            <a:chExt cx="1240" cy="624"/>
          </a:xfrm>
        </p:grpSpPr>
        <p:grpSp>
          <p:nvGrpSpPr>
            <p:cNvPr id="61" name="Group 16"/>
            <p:cNvGrpSpPr>
              <a:grpSpLocks/>
            </p:cNvGrpSpPr>
            <p:nvPr/>
          </p:nvGrpSpPr>
          <p:grpSpPr bwMode="auto">
            <a:xfrm>
              <a:off x="2776" y="1908"/>
              <a:ext cx="672" cy="624"/>
              <a:chOff x="1248" y="2064"/>
              <a:chExt cx="672" cy="624"/>
            </a:xfrm>
          </p:grpSpPr>
          <p:sp>
            <p:nvSpPr>
              <p:cNvPr id="64" name="Line 17"/>
              <p:cNvSpPr>
                <a:spLocks noChangeShapeType="1"/>
              </p:cNvSpPr>
              <p:nvPr/>
            </p:nvSpPr>
            <p:spPr bwMode="auto">
              <a:xfrm>
                <a:off x="1248" y="2064"/>
                <a:ext cx="0" cy="624"/>
              </a:xfrm>
              <a:prstGeom prst="line">
                <a:avLst/>
              </a:prstGeom>
              <a:noFill/>
              <a:ln w="9525">
                <a:solidFill>
                  <a:schemeClr val="tx1"/>
                </a:solidFill>
                <a:round/>
                <a:headEnd/>
                <a:tailEnd/>
              </a:ln>
            </p:spPr>
            <p:txBody>
              <a:bodyPr/>
              <a:lstStyle/>
              <a:p>
                <a:endParaRPr lang="en-US"/>
              </a:p>
            </p:txBody>
          </p:sp>
          <p:sp>
            <p:nvSpPr>
              <p:cNvPr id="65" name="Line 18"/>
              <p:cNvSpPr>
                <a:spLocks noChangeShapeType="1"/>
              </p:cNvSpPr>
              <p:nvPr/>
            </p:nvSpPr>
            <p:spPr bwMode="auto">
              <a:xfrm>
                <a:off x="1248" y="2352"/>
                <a:ext cx="672" cy="0"/>
              </a:xfrm>
              <a:prstGeom prst="line">
                <a:avLst/>
              </a:prstGeom>
              <a:noFill/>
              <a:ln w="9525">
                <a:solidFill>
                  <a:schemeClr val="tx1"/>
                </a:solidFill>
                <a:round/>
                <a:headEnd/>
                <a:tailEnd/>
              </a:ln>
            </p:spPr>
            <p:txBody>
              <a:bodyPr/>
              <a:lstStyle/>
              <a:p>
                <a:endParaRPr lang="en-US"/>
              </a:p>
            </p:txBody>
          </p:sp>
        </p:grpSp>
        <p:sp>
          <p:nvSpPr>
            <p:cNvPr id="62" name="Text Box 24"/>
            <p:cNvSpPr txBox="1">
              <a:spLocks noChangeArrowheads="1"/>
            </p:cNvSpPr>
            <p:nvPr/>
          </p:nvSpPr>
          <p:spPr bwMode="auto">
            <a:xfrm>
              <a:off x="2888" y="1920"/>
              <a:ext cx="336" cy="327"/>
            </a:xfrm>
            <a:prstGeom prst="rect">
              <a:avLst/>
            </a:prstGeom>
            <a:noFill/>
            <a:ln w="9525">
              <a:noFill/>
              <a:miter lim="800000"/>
              <a:headEnd/>
              <a:tailEnd/>
            </a:ln>
          </p:spPr>
          <p:txBody>
            <a:bodyPr>
              <a:spAutoFit/>
            </a:bodyPr>
            <a:lstStyle/>
            <a:p>
              <a:pPr eaLnBrk="1" hangingPunct="1">
                <a:spcBef>
                  <a:spcPct val="50000"/>
                </a:spcBef>
              </a:pPr>
              <a:r>
                <a:rPr lang="en-US" altLang="en-US" sz="2800" b="1">
                  <a:latin typeface="Times New Roman" pitchFamily="18" charset="0"/>
                </a:rPr>
                <a:t>3</a:t>
              </a:r>
            </a:p>
          </p:txBody>
        </p:sp>
        <p:sp>
          <p:nvSpPr>
            <p:cNvPr id="63" name="Text Box 26"/>
            <p:cNvSpPr txBox="1">
              <a:spLocks noChangeArrowheads="1"/>
            </p:cNvSpPr>
            <p:nvPr/>
          </p:nvSpPr>
          <p:spPr bwMode="auto">
            <a:xfrm>
              <a:off x="2208" y="1968"/>
              <a:ext cx="576" cy="327"/>
            </a:xfrm>
            <a:prstGeom prst="rect">
              <a:avLst/>
            </a:prstGeom>
            <a:noFill/>
            <a:ln w="9525">
              <a:noFill/>
              <a:miter lim="800000"/>
              <a:headEnd/>
              <a:tailEnd/>
            </a:ln>
          </p:spPr>
          <p:txBody>
            <a:bodyPr>
              <a:spAutoFit/>
            </a:bodyPr>
            <a:lstStyle/>
            <a:p>
              <a:pPr eaLnBrk="1" hangingPunct="1">
                <a:spcBef>
                  <a:spcPct val="50000"/>
                </a:spcBef>
              </a:pPr>
              <a:r>
                <a:rPr lang="en-US" altLang="en-US" sz="2800" b="1">
                  <a:latin typeface="Times New Roman" pitchFamily="18" charset="0"/>
                </a:rPr>
                <a:t>2467</a:t>
              </a:r>
            </a:p>
          </p:txBody>
        </p:sp>
      </p:grpSp>
      <p:grpSp>
        <p:nvGrpSpPr>
          <p:cNvPr id="66" name="Group 37"/>
          <p:cNvGrpSpPr>
            <a:grpSpLocks/>
          </p:cNvGrpSpPr>
          <p:nvPr/>
        </p:nvGrpSpPr>
        <p:grpSpPr bwMode="auto">
          <a:xfrm>
            <a:off x="3265492" y="3557601"/>
            <a:ext cx="1771650" cy="1800225"/>
            <a:chOff x="384" y="2008"/>
            <a:chExt cx="1116" cy="1134"/>
          </a:xfrm>
        </p:grpSpPr>
        <p:sp>
          <p:nvSpPr>
            <p:cNvPr id="67" name="Text Box 35"/>
            <p:cNvSpPr txBox="1">
              <a:spLocks noChangeArrowheads="1"/>
            </p:cNvSpPr>
            <p:nvPr/>
          </p:nvSpPr>
          <p:spPr bwMode="auto">
            <a:xfrm>
              <a:off x="384" y="2008"/>
              <a:ext cx="672" cy="1134"/>
            </a:xfrm>
            <a:prstGeom prst="rect">
              <a:avLst/>
            </a:prstGeom>
            <a:noFill/>
            <a:ln w="9525">
              <a:noFill/>
              <a:miter lim="800000"/>
              <a:headEnd/>
              <a:tailEnd/>
            </a:ln>
          </p:spPr>
          <p:txBody>
            <a:bodyPr>
              <a:spAutoFit/>
            </a:bodyPr>
            <a:lstStyle/>
            <a:p>
              <a:pPr eaLnBrk="1" hangingPunct="1"/>
              <a:r>
                <a:rPr lang="en-US" altLang="en-US" sz="2800" b="1">
                  <a:solidFill>
                    <a:srgbClr val="FF0000"/>
                  </a:solidFill>
                  <a:latin typeface="Times New Roman" pitchFamily="18" charset="0"/>
                </a:rPr>
                <a:t>04</a:t>
              </a:r>
            </a:p>
            <a:p>
              <a:pPr eaLnBrk="1" hangingPunct="1"/>
              <a:r>
                <a:rPr lang="en-US" altLang="en-US" sz="2800" b="1">
                  <a:solidFill>
                    <a:srgbClr val="FF0000"/>
                  </a:solidFill>
                  <a:latin typeface="Times New Roman" pitchFamily="18" charset="0"/>
                </a:rPr>
                <a:t>  06</a:t>
              </a:r>
            </a:p>
            <a:p>
              <a:pPr eaLnBrk="1" hangingPunct="1"/>
              <a:r>
                <a:rPr lang="en-US" altLang="en-US" sz="2800" b="1">
                  <a:solidFill>
                    <a:srgbClr val="FF0000"/>
                  </a:solidFill>
                  <a:latin typeface="Times New Roman" pitchFamily="18" charset="0"/>
                </a:rPr>
                <a:t>    08</a:t>
              </a:r>
            </a:p>
            <a:p>
              <a:pPr eaLnBrk="1" hangingPunct="1"/>
              <a:r>
                <a:rPr lang="en-US" altLang="en-US" sz="2800" b="1">
                  <a:solidFill>
                    <a:srgbClr val="FF0000"/>
                  </a:solidFill>
                  <a:latin typeface="Times New Roman" pitchFamily="18" charset="0"/>
                </a:rPr>
                <a:t>      0</a:t>
              </a:r>
            </a:p>
          </p:txBody>
        </p:sp>
        <p:sp>
          <p:nvSpPr>
            <p:cNvPr id="68" name="Text Box 36"/>
            <p:cNvSpPr txBox="1">
              <a:spLocks noChangeArrowheads="1"/>
            </p:cNvSpPr>
            <p:nvPr/>
          </p:nvSpPr>
          <p:spPr bwMode="auto">
            <a:xfrm>
              <a:off x="924" y="2014"/>
              <a:ext cx="576" cy="327"/>
            </a:xfrm>
            <a:prstGeom prst="rect">
              <a:avLst/>
            </a:prstGeom>
            <a:noFill/>
            <a:ln w="9525">
              <a:noFill/>
              <a:miter lim="800000"/>
              <a:headEnd/>
              <a:tailEnd/>
            </a:ln>
          </p:spPr>
          <p:txBody>
            <a:bodyPr>
              <a:spAutoFit/>
            </a:bodyPr>
            <a:lstStyle/>
            <a:p>
              <a:pPr eaLnBrk="1" hangingPunct="1">
                <a:spcBef>
                  <a:spcPct val="50000"/>
                </a:spcBef>
              </a:pPr>
              <a:r>
                <a:rPr lang="en-US" altLang="en-US" sz="2800" b="1">
                  <a:solidFill>
                    <a:srgbClr val="FF0000"/>
                  </a:solidFill>
                  <a:latin typeface="Times New Roman" pitchFamily="18" charset="0"/>
                </a:rPr>
                <a:t>1234</a:t>
              </a:r>
            </a:p>
          </p:txBody>
        </p:sp>
      </p:grpSp>
      <p:grpSp>
        <p:nvGrpSpPr>
          <p:cNvPr id="69" name="Group 40"/>
          <p:cNvGrpSpPr>
            <a:grpSpLocks/>
          </p:cNvGrpSpPr>
          <p:nvPr/>
        </p:nvGrpSpPr>
        <p:grpSpPr bwMode="auto">
          <a:xfrm>
            <a:off x="6572264" y="3736987"/>
            <a:ext cx="1905000" cy="1406525"/>
            <a:chOff x="2352" y="1968"/>
            <a:chExt cx="1200" cy="886"/>
          </a:xfrm>
        </p:grpSpPr>
        <p:sp>
          <p:nvSpPr>
            <p:cNvPr id="70" name="Text Box 38"/>
            <p:cNvSpPr txBox="1">
              <a:spLocks noChangeArrowheads="1"/>
            </p:cNvSpPr>
            <p:nvPr/>
          </p:nvSpPr>
          <p:spPr bwMode="auto">
            <a:xfrm>
              <a:off x="2352" y="1982"/>
              <a:ext cx="816" cy="872"/>
            </a:xfrm>
            <a:prstGeom prst="rect">
              <a:avLst/>
            </a:prstGeom>
            <a:noFill/>
            <a:ln w="9525">
              <a:noFill/>
              <a:miter lim="800000"/>
              <a:headEnd/>
              <a:tailEnd/>
            </a:ln>
          </p:spPr>
          <p:txBody>
            <a:bodyPr>
              <a:spAutoFit/>
            </a:bodyPr>
            <a:lstStyle/>
            <a:p>
              <a:pPr eaLnBrk="1" hangingPunct="1"/>
              <a:r>
                <a:rPr lang="en-US" altLang="en-US" sz="2800" b="1">
                  <a:solidFill>
                    <a:srgbClr val="FF0000"/>
                  </a:solidFill>
                  <a:latin typeface="Times New Roman" pitchFamily="18" charset="0"/>
                </a:rPr>
                <a:t>   06</a:t>
              </a:r>
            </a:p>
            <a:p>
              <a:pPr eaLnBrk="1" hangingPunct="1"/>
              <a:r>
                <a:rPr lang="en-US" altLang="en-US" sz="2800" b="1">
                  <a:solidFill>
                    <a:srgbClr val="FF0000"/>
                  </a:solidFill>
                  <a:latin typeface="Times New Roman" pitchFamily="18" charset="0"/>
                </a:rPr>
                <a:t>     07</a:t>
              </a:r>
            </a:p>
            <a:p>
              <a:pPr eaLnBrk="1" hangingPunct="1"/>
              <a:r>
                <a:rPr lang="en-US" altLang="en-US" sz="2800" b="1">
                  <a:solidFill>
                    <a:srgbClr val="FF0000"/>
                  </a:solidFill>
                  <a:latin typeface="Times New Roman" pitchFamily="18" charset="0"/>
                </a:rPr>
                <a:t>       1   </a:t>
              </a:r>
            </a:p>
          </p:txBody>
        </p:sp>
        <p:sp>
          <p:nvSpPr>
            <p:cNvPr id="71" name="Text Box 39"/>
            <p:cNvSpPr txBox="1">
              <a:spLocks noChangeArrowheads="1"/>
            </p:cNvSpPr>
            <p:nvPr/>
          </p:nvSpPr>
          <p:spPr bwMode="auto">
            <a:xfrm>
              <a:off x="2928" y="1968"/>
              <a:ext cx="624" cy="327"/>
            </a:xfrm>
            <a:prstGeom prst="rect">
              <a:avLst/>
            </a:prstGeom>
            <a:noFill/>
            <a:ln w="9525">
              <a:noFill/>
              <a:miter lim="800000"/>
              <a:headEnd/>
              <a:tailEnd/>
            </a:ln>
          </p:spPr>
          <p:txBody>
            <a:bodyPr>
              <a:spAutoFit/>
            </a:bodyPr>
            <a:lstStyle/>
            <a:p>
              <a:pPr eaLnBrk="1" hangingPunct="1">
                <a:spcBef>
                  <a:spcPct val="50000"/>
                </a:spcBef>
              </a:pPr>
              <a:r>
                <a:rPr lang="vi-VN" altLang="en-US" sz="2800" b="1" smtClean="0">
                  <a:solidFill>
                    <a:srgbClr val="FF0000"/>
                  </a:solidFill>
                  <a:latin typeface="Times New Roman" pitchFamily="18" charset="0"/>
                </a:rPr>
                <a:t> </a:t>
              </a:r>
              <a:r>
                <a:rPr lang="en-US" altLang="en-US" sz="2800" b="1" smtClean="0">
                  <a:solidFill>
                    <a:srgbClr val="FF0000"/>
                  </a:solidFill>
                  <a:latin typeface="Times New Roman" pitchFamily="18" charset="0"/>
                </a:rPr>
                <a:t>822</a:t>
              </a:r>
              <a:endParaRPr lang="en-US" altLang="en-US" sz="2800" b="1">
                <a:solidFill>
                  <a:srgbClr val="FF0000"/>
                </a:solidFill>
                <a:latin typeface="Times New Roman" pitchFamily="18"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25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5"/>
                                        </p:tgtEl>
                                        <p:attrNameLst>
                                          <p:attrName>fillcolor</p:attrName>
                                        </p:attrNameLst>
                                      </p:cBhvr>
                                      <p:tavLst>
                                        <p:tav tm="0">
                                          <p:val>
                                            <p:clrVal>
                                              <a:schemeClr val="accent2"/>
                                            </p:clrVal>
                                          </p:val>
                                        </p:tav>
                                        <p:tav tm="50000">
                                          <p:val>
                                            <p:clrVal>
                                              <a:schemeClr val="hlink"/>
                                            </p:clrVal>
                                          </p:val>
                                        </p:tav>
                                      </p:tavLst>
                                    </p:anim>
                                    <p:set>
                                      <p:cBhvr>
                                        <p:cTn id="9" dur="250"/>
                                        <p:tgtEl>
                                          <p:spTgt spid="5"/>
                                        </p:tgtEl>
                                        <p:attrNameLst>
                                          <p:attrName>fill.type</p:attrName>
                                        </p:attrNameLst>
                                      </p:cBhvr>
                                      <p:to>
                                        <p:strVal val="solid"/>
                                      </p:to>
                                    </p:set>
                                  </p:childTnLst>
                                </p:cTn>
                              </p:par>
                              <p:par>
                                <p:cTn id="10" presetID="10"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2000"/>
                                        <p:tgtEl>
                                          <p:spTgt spid="30"/>
                                        </p:tgtEl>
                                      </p:cBhvr>
                                    </p:animEffect>
                                  </p:childTnLst>
                                </p:cTn>
                              </p:par>
                              <p:par>
                                <p:cTn id="13" presetID="10" presetClass="entr" presetSubtype="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20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fade">
                                      <p:cBhvr>
                                        <p:cTn id="20" dur="2000"/>
                                        <p:tgtEl>
                                          <p:spTgt spid="6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00" name="Text Box 62"/>
          <p:cNvSpPr txBox="1">
            <a:spLocks noChangeArrowheads="1"/>
          </p:cNvSpPr>
          <p:nvPr/>
        </p:nvSpPr>
        <p:spPr bwMode="auto">
          <a:xfrm>
            <a:off x="534988" y="1519262"/>
            <a:ext cx="762000" cy="830263"/>
          </a:xfrm>
          <a:prstGeom prst="rect">
            <a:avLst/>
          </a:prstGeom>
          <a:noFill/>
          <a:ln w="9525">
            <a:noFill/>
            <a:miter lim="800000"/>
            <a:headEnd/>
            <a:tailEnd/>
          </a:ln>
          <a:effectLst/>
        </p:spPr>
        <p:txBody>
          <a:bodyPr>
            <a:spAutoFit/>
          </a:bodyPr>
          <a:lstStyle/>
          <a:p>
            <a:pPr>
              <a:spcBef>
                <a:spcPct val="50000"/>
              </a:spcBef>
            </a:pPr>
            <a:r>
              <a:rPr lang="vi-VN" altLang="en-US" sz="4800" b="1">
                <a:solidFill>
                  <a:srgbClr val="008000"/>
                </a:solidFill>
                <a:latin typeface="Times New Roman" pitchFamily="18" charset="0"/>
                <a:cs typeface="Times New Roman" pitchFamily="18" charset="0"/>
              </a:rPr>
              <a:t>4</a:t>
            </a:r>
            <a:endParaRPr lang="en-US" altLang="en-US" sz="4800" b="1">
              <a:solidFill>
                <a:srgbClr val="008000"/>
              </a:solidFill>
              <a:latin typeface="Times New Roman" pitchFamily="18" charset="0"/>
              <a:cs typeface="Times New Roman" pitchFamily="18" charset="0"/>
            </a:endParaRPr>
          </a:p>
        </p:txBody>
      </p:sp>
      <p:sp>
        <p:nvSpPr>
          <p:cNvPr id="109601" name="Text Box 63"/>
          <p:cNvSpPr txBox="1">
            <a:spLocks noChangeArrowheads="1"/>
          </p:cNvSpPr>
          <p:nvPr/>
        </p:nvSpPr>
        <p:spPr bwMode="auto">
          <a:xfrm>
            <a:off x="915988" y="1519262"/>
            <a:ext cx="762000" cy="830263"/>
          </a:xfrm>
          <a:prstGeom prst="rect">
            <a:avLst/>
          </a:prstGeom>
          <a:noFill/>
          <a:ln w="9525">
            <a:noFill/>
            <a:miter lim="800000"/>
            <a:headEnd/>
            <a:tailEnd/>
          </a:ln>
          <a:effectLst/>
        </p:spPr>
        <p:txBody>
          <a:bodyPr>
            <a:spAutoFit/>
          </a:bodyPr>
          <a:lstStyle/>
          <a:p>
            <a:pPr>
              <a:spcBef>
                <a:spcPct val="50000"/>
              </a:spcBef>
            </a:pPr>
            <a:r>
              <a:rPr lang="vi-VN" altLang="en-US" sz="4800" b="1">
                <a:solidFill>
                  <a:srgbClr val="008000"/>
                </a:solidFill>
                <a:latin typeface="Times New Roman" pitchFamily="18" charset="0"/>
                <a:cs typeface="Times New Roman" pitchFamily="18" charset="0"/>
              </a:rPr>
              <a:t>2</a:t>
            </a:r>
            <a:endParaRPr lang="en-US" altLang="en-US" sz="4800" b="1">
              <a:solidFill>
                <a:srgbClr val="008000"/>
              </a:solidFill>
              <a:latin typeface="Times New Roman" pitchFamily="18" charset="0"/>
              <a:cs typeface="Times New Roman" pitchFamily="18" charset="0"/>
            </a:endParaRPr>
          </a:p>
        </p:txBody>
      </p:sp>
      <p:sp>
        <p:nvSpPr>
          <p:cNvPr id="109602" name="Text Box 64"/>
          <p:cNvSpPr txBox="1">
            <a:spLocks noChangeArrowheads="1"/>
          </p:cNvSpPr>
          <p:nvPr/>
        </p:nvSpPr>
        <p:spPr bwMode="auto">
          <a:xfrm>
            <a:off x="1268413" y="1519262"/>
            <a:ext cx="762000" cy="830263"/>
          </a:xfrm>
          <a:prstGeom prst="rect">
            <a:avLst/>
          </a:prstGeom>
          <a:noFill/>
          <a:ln w="9525">
            <a:noFill/>
            <a:miter lim="800000"/>
            <a:headEnd/>
            <a:tailEnd/>
          </a:ln>
          <a:effectLst/>
        </p:spPr>
        <p:txBody>
          <a:bodyPr>
            <a:spAutoFit/>
          </a:bodyPr>
          <a:lstStyle/>
          <a:p>
            <a:pPr>
              <a:spcBef>
                <a:spcPct val="50000"/>
              </a:spcBef>
            </a:pPr>
            <a:r>
              <a:rPr lang="vi-VN" altLang="en-US" sz="4800" b="1">
                <a:solidFill>
                  <a:srgbClr val="008000"/>
                </a:solidFill>
                <a:latin typeface="Times New Roman" pitchFamily="18" charset="0"/>
                <a:cs typeface="Times New Roman" pitchFamily="18" charset="0"/>
              </a:rPr>
              <a:t>1</a:t>
            </a:r>
            <a:endParaRPr lang="en-US" altLang="en-US" sz="4800" b="1">
              <a:solidFill>
                <a:srgbClr val="008000"/>
              </a:solidFill>
              <a:latin typeface="Times New Roman" pitchFamily="18" charset="0"/>
              <a:cs typeface="Times New Roman" pitchFamily="18" charset="0"/>
            </a:endParaRPr>
          </a:p>
        </p:txBody>
      </p:sp>
      <p:sp>
        <p:nvSpPr>
          <p:cNvPr id="109603" name="Text Box 65"/>
          <p:cNvSpPr txBox="1">
            <a:spLocks noChangeArrowheads="1"/>
          </p:cNvSpPr>
          <p:nvPr/>
        </p:nvSpPr>
        <p:spPr bwMode="auto">
          <a:xfrm>
            <a:off x="1601788" y="1519262"/>
            <a:ext cx="762000" cy="830263"/>
          </a:xfrm>
          <a:prstGeom prst="rect">
            <a:avLst/>
          </a:prstGeom>
          <a:noFill/>
          <a:ln w="9525">
            <a:noFill/>
            <a:miter lim="800000"/>
            <a:headEnd/>
            <a:tailEnd/>
          </a:ln>
          <a:effectLst/>
        </p:spPr>
        <p:txBody>
          <a:bodyPr>
            <a:spAutoFit/>
          </a:bodyPr>
          <a:lstStyle/>
          <a:p>
            <a:pPr>
              <a:spcBef>
                <a:spcPct val="50000"/>
              </a:spcBef>
            </a:pPr>
            <a:r>
              <a:rPr lang="vi-VN" altLang="en-US" sz="4800" b="1">
                <a:solidFill>
                  <a:srgbClr val="008000"/>
                </a:solidFill>
                <a:latin typeface="Times New Roman" pitchFamily="18" charset="0"/>
                <a:cs typeface="Times New Roman" pitchFamily="18" charset="0"/>
              </a:rPr>
              <a:t>8</a:t>
            </a:r>
            <a:endParaRPr lang="en-US" altLang="en-US" sz="4800" b="1">
              <a:solidFill>
                <a:srgbClr val="008000"/>
              </a:solidFill>
              <a:latin typeface="Times New Roman" pitchFamily="18" charset="0"/>
              <a:cs typeface="Times New Roman" pitchFamily="18" charset="0"/>
            </a:endParaRPr>
          </a:p>
        </p:txBody>
      </p:sp>
      <p:grpSp>
        <p:nvGrpSpPr>
          <p:cNvPr id="2" name="Group 101"/>
          <p:cNvGrpSpPr>
            <a:grpSpLocks/>
          </p:cNvGrpSpPr>
          <p:nvPr/>
        </p:nvGrpSpPr>
        <p:grpSpPr bwMode="auto">
          <a:xfrm>
            <a:off x="2205038" y="1701825"/>
            <a:ext cx="1066800" cy="1295400"/>
            <a:chOff x="1440" y="441"/>
            <a:chExt cx="672" cy="816"/>
          </a:xfrm>
        </p:grpSpPr>
        <p:cxnSp>
          <p:nvCxnSpPr>
            <p:cNvPr id="109598" name="AutoShape 68"/>
            <p:cNvCxnSpPr>
              <a:cxnSpLocks noChangeShapeType="1"/>
            </p:cNvCxnSpPr>
            <p:nvPr/>
          </p:nvCxnSpPr>
          <p:spPr bwMode="auto">
            <a:xfrm>
              <a:off x="1440" y="441"/>
              <a:ext cx="0" cy="816"/>
            </a:xfrm>
            <a:prstGeom prst="straightConnector1">
              <a:avLst/>
            </a:prstGeom>
            <a:noFill/>
            <a:ln w="38100">
              <a:solidFill>
                <a:srgbClr val="008000"/>
              </a:solidFill>
              <a:round/>
              <a:headEnd/>
              <a:tailEnd/>
            </a:ln>
            <a:effectLst/>
          </p:spPr>
        </p:cxnSp>
        <p:sp>
          <p:nvSpPr>
            <p:cNvPr id="109599" name="Line 69"/>
            <p:cNvSpPr>
              <a:spLocks noChangeShapeType="1"/>
            </p:cNvSpPr>
            <p:nvPr/>
          </p:nvSpPr>
          <p:spPr bwMode="auto">
            <a:xfrm>
              <a:off x="1440" y="777"/>
              <a:ext cx="672" cy="0"/>
            </a:xfrm>
            <a:prstGeom prst="line">
              <a:avLst/>
            </a:prstGeom>
            <a:noFill/>
            <a:ln w="38100">
              <a:solidFill>
                <a:srgbClr val="008000"/>
              </a:solidFill>
              <a:round/>
              <a:headEnd/>
              <a:tailEnd/>
            </a:ln>
            <a:effectLst/>
          </p:spPr>
          <p:txBody>
            <a:bodyPr/>
            <a:lstStyle/>
            <a:p>
              <a:endParaRPr lang="en-US">
                <a:latin typeface="Times New Roman" pitchFamily="18" charset="0"/>
                <a:cs typeface="Times New Roman" pitchFamily="18" charset="0"/>
              </a:endParaRPr>
            </a:p>
          </p:txBody>
        </p:sp>
      </p:grpSp>
      <p:sp>
        <p:nvSpPr>
          <p:cNvPr id="12" name="Text Box 66"/>
          <p:cNvSpPr txBox="1">
            <a:spLocks noChangeArrowheads="1"/>
          </p:cNvSpPr>
          <p:nvPr/>
        </p:nvSpPr>
        <p:spPr bwMode="auto">
          <a:xfrm>
            <a:off x="2363788" y="1490687"/>
            <a:ext cx="1219200" cy="830263"/>
          </a:xfrm>
          <a:prstGeom prst="rect">
            <a:avLst/>
          </a:prstGeom>
          <a:noFill/>
          <a:ln w="9525">
            <a:noFill/>
            <a:miter lim="800000"/>
            <a:headEnd/>
            <a:tailEnd/>
          </a:ln>
          <a:effectLst/>
        </p:spPr>
        <p:txBody>
          <a:bodyPr>
            <a:spAutoFit/>
          </a:bodyPr>
          <a:lstStyle/>
          <a:p>
            <a:pPr>
              <a:spcBef>
                <a:spcPct val="50000"/>
              </a:spcBef>
            </a:pPr>
            <a:r>
              <a:rPr lang="vi-VN" altLang="en-US" sz="4800" b="1">
                <a:solidFill>
                  <a:srgbClr val="008000"/>
                </a:solidFill>
                <a:latin typeface="Times New Roman" pitchFamily="18" charset="0"/>
                <a:cs typeface="Times New Roman" pitchFamily="18" charset="0"/>
              </a:rPr>
              <a:t>6</a:t>
            </a:r>
            <a:endParaRPr lang="en-US" altLang="en-US" sz="4800" b="1">
              <a:solidFill>
                <a:srgbClr val="008000"/>
              </a:solidFill>
              <a:latin typeface="Times New Roman" pitchFamily="18" charset="0"/>
              <a:cs typeface="Times New Roman" pitchFamily="18" charset="0"/>
            </a:endParaRPr>
          </a:p>
        </p:txBody>
      </p:sp>
      <p:sp>
        <p:nvSpPr>
          <p:cNvPr id="14" name="Rectangle 13"/>
          <p:cNvSpPr>
            <a:spLocks noChangeArrowheads="1"/>
          </p:cNvSpPr>
          <p:nvPr/>
        </p:nvSpPr>
        <p:spPr bwMode="auto">
          <a:xfrm>
            <a:off x="3838568" y="943832"/>
            <a:ext cx="4572000" cy="460375"/>
          </a:xfrm>
          <a:prstGeom prst="rect">
            <a:avLst/>
          </a:prstGeom>
          <a:noFill/>
          <a:ln w="9525">
            <a:noFill/>
            <a:miter lim="800000"/>
            <a:headEnd/>
            <a:tailEnd/>
          </a:ln>
        </p:spPr>
        <p:txBody>
          <a:bodyPr>
            <a:spAutoFit/>
          </a:bodyPr>
          <a:lstStyle/>
          <a:p>
            <a:r>
              <a:rPr lang="en-US" altLang="en-US" sz="2400">
                <a:solidFill>
                  <a:srgbClr val="000000"/>
                </a:solidFill>
                <a:latin typeface="Times New Roman" pitchFamily="18" charset="0"/>
                <a:cs typeface="Times New Roman" pitchFamily="18" charset="0"/>
              </a:rPr>
              <a:t>* </a:t>
            </a:r>
            <a:r>
              <a:rPr lang="vi-VN" altLang="en-US" sz="2400" smtClean="0">
                <a:solidFill>
                  <a:srgbClr val="000000"/>
                </a:solidFill>
                <a:latin typeface="Times New Roman" pitchFamily="18" charset="0"/>
                <a:cs typeface="Times New Roman" pitchFamily="18" charset="0"/>
              </a:rPr>
              <a:t>42</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chia </a:t>
            </a:r>
            <a:r>
              <a:rPr lang="vi-VN" altLang="en-US" sz="2400" smtClean="0">
                <a:solidFill>
                  <a:srgbClr val="000000"/>
                </a:solidFill>
                <a:latin typeface="Times New Roman" pitchFamily="18" charset="0"/>
                <a:cs typeface="Times New Roman" pitchFamily="18" charset="0"/>
              </a:rPr>
              <a:t>6</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được </a:t>
            </a:r>
            <a:r>
              <a:rPr lang="vi-VN" altLang="en-US" sz="2400">
                <a:solidFill>
                  <a:srgbClr val="000000"/>
                </a:solidFill>
                <a:latin typeface="Times New Roman" pitchFamily="18" charset="0"/>
                <a:cs typeface="Times New Roman" pitchFamily="18" charset="0"/>
              </a:rPr>
              <a:t>7</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viết </a:t>
            </a:r>
            <a:r>
              <a:rPr lang="vi-VN" altLang="en-US" sz="2400">
                <a:solidFill>
                  <a:srgbClr val="000000"/>
                </a:solidFill>
                <a:latin typeface="Times New Roman" pitchFamily="18" charset="0"/>
                <a:cs typeface="Times New Roman" pitchFamily="18" charset="0"/>
              </a:rPr>
              <a:t>7</a:t>
            </a:r>
            <a:r>
              <a:rPr lang="en-US" altLang="en-US" sz="2400" smtClean="0">
                <a:solidFill>
                  <a:srgbClr val="000000"/>
                </a:solidFill>
                <a:latin typeface="Times New Roman" pitchFamily="18" charset="0"/>
                <a:cs typeface="Times New Roman" pitchFamily="18" charset="0"/>
              </a:rPr>
              <a:t>. </a:t>
            </a:r>
            <a:endParaRPr lang="en-US" altLang="en-US" sz="2400">
              <a:solidFill>
                <a:srgbClr val="000000"/>
              </a:solidFill>
              <a:latin typeface="Times New Roman" pitchFamily="18" charset="0"/>
              <a:cs typeface="Times New Roman" pitchFamily="18" charset="0"/>
            </a:endParaRPr>
          </a:p>
        </p:txBody>
      </p:sp>
      <p:sp>
        <p:nvSpPr>
          <p:cNvPr id="15" name="Text Box 79"/>
          <p:cNvSpPr txBox="1">
            <a:spLocks noChangeArrowheads="1"/>
          </p:cNvSpPr>
          <p:nvPr/>
        </p:nvSpPr>
        <p:spPr bwMode="auto">
          <a:xfrm>
            <a:off x="2308226" y="2235225"/>
            <a:ext cx="239712" cy="830262"/>
          </a:xfrm>
          <a:prstGeom prst="rect">
            <a:avLst/>
          </a:prstGeom>
          <a:noFill/>
          <a:ln w="9525">
            <a:noFill/>
            <a:miter lim="800000"/>
            <a:headEnd/>
            <a:tailEnd/>
          </a:ln>
          <a:effectLst/>
        </p:spPr>
        <p:txBody>
          <a:bodyPr>
            <a:spAutoFit/>
          </a:bodyPr>
          <a:lstStyle/>
          <a:p>
            <a:pPr>
              <a:spcBef>
                <a:spcPct val="50000"/>
              </a:spcBef>
            </a:pPr>
            <a:r>
              <a:rPr lang="vi-VN" altLang="en-US" sz="4800" b="1">
                <a:solidFill>
                  <a:srgbClr val="008000"/>
                </a:solidFill>
                <a:latin typeface="Times New Roman" pitchFamily="18" charset="0"/>
                <a:cs typeface="Times New Roman" pitchFamily="18" charset="0"/>
              </a:rPr>
              <a:t>7</a:t>
            </a:r>
            <a:endParaRPr lang="en-US" altLang="en-US" sz="4800" b="1">
              <a:solidFill>
                <a:srgbClr val="008000"/>
              </a:solidFill>
              <a:latin typeface="Times New Roman" pitchFamily="18" charset="0"/>
              <a:cs typeface="Times New Roman" pitchFamily="18" charset="0"/>
            </a:endParaRPr>
          </a:p>
        </p:txBody>
      </p:sp>
      <p:sp>
        <p:nvSpPr>
          <p:cNvPr id="16" name="Rectangle 15"/>
          <p:cNvSpPr>
            <a:spLocks noChangeArrowheads="1"/>
          </p:cNvSpPr>
          <p:nvPr/>
        </p:nvSpPr>
        <p:spPr bwMode="auto">
          <a:xfrm>
            <a:off x="3622668" y="1369282"/>
            <a:ext cx="5807116" cy="461665"/>
          </a:xfrm>
          <a:prstGeom prst="rect">
            <a:avLst/>
          </a:prstGeom>
          <a:noFill/>
          <a:ln w="9525">
            <a:noFill/>
            <a:miter lim="800000"/>
            <a:headEnd/>
            <a:tailEnd/>
          </a:ln>
        </p:spPr>
        <p:txBody>
          <a:bodyPr wrap="square">
            <a:spAutoFit/>
          </a:bodyPr>
          <a:lstStyle/>
          <a:p>
            <a:r>
              <a:rPr lang="vi-VN" altLang="en-US" sz="2400">
                <a:solidFill>
                  <a:srgbClr val="000000"/>
                </a:solidFill>
                <a:latin typeface="Times New Roman" pitchFamily="18" charset="0"/>
                <a:cs typeface="Times New Roman" pitchFamily="18" charset="0"/>
              </a:rPr>
              <a:t>7</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nhân </a:t>
            </a:r>
            <a:r>
              <a:rPr lang="vi-VN" altLang="en-US" sz="2400" smtClean="0">
                <a:solidFill>
                  <a:srgbClr val="000000"/>
                </a:solidFill>
                <a:latin typeface="Times New Roman" pitchFamily="18" charset="0"/>
                <a:cs typeface="Times New Roman" pitchFamily="18" charset="0"/>
              </a:rPr>
              <a:t>6</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bằng </a:t>
            </a:r>
            <a:r>
              <a:rPr lang="vi-VN" altLang="en-US" sz="2400" smtClean="0">
                <a:solidFill>
                  <a:srgbClr val="000000"/>
                </a:solidFill>
                <a:latin typeface="Times New Roman" pitchFamily="18" charset="0"/>
                <a:cs typeface="Times New Roman" pitchFamily="18" charset="0"/>
              </a:rPr>
              <a:t>42</a:t>
            </a:r>
            <a:r>
              <a:rPr lang="en-US" altLang="en-US" sz="2400" smtClean="0">
                <a:solidFill>
                  <a:srgbClr val="000000"/>
                </a:solidFill>
                <a:latin typeface="Times New Roman" pitchFamily="18" charset="0"/>
                <a:cs typeface="Times New Roman" pitchFamily="18" charset="0"/>
              </a:rPr>
              <a:t>; </a:t>
            </a:r>
            <a:r>
              <a:rPr lang="vi-VN" altLang="en-US" sz="2400" smtClean="0">
                <a:solidFill>
                  <a:srgbClr val="000000"/>
                </a:solidFill>
                <a:latin typeface="Times New Roman" pitchFamily="18" charset="0"/>
                <a:cs typeface="Times New Roman" pitchFamily="18" charset="0"/>
              </a:rPr>
              <a:t>42</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trừ </a:t>
            </a:r>
            <a:r>
              <a:rPr lang="vi-VN" altLang="en-US" sz="2400" smtClean="0">
                <a:solidFill>
                  <a:srgbClr val="000000"/>
                </a:solidFill>
                <a:latin typeface="Times New Roman" pitchFamily="18" charset="0"/>
                <a:cs typeface="Times New Roman" pitchFamily="18" charset="0"/>
              </a:rPr>
              <a:t>42</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bằng 0. Viết 0</a:t>
            </a:r>
            <a:r>
              <a:rPr lang="en-US" altLang="en-US">
                <a:solidFill>
                  <a:srgbClr val="000000"/>
                </a:solidFill>
                <a:latin typeface="Times New Roman" pitchFamily="18" charset="0"/>
                <a:cs typeface="Times New Roman" pitchFamily="18" charset="0"/>
              </a:rPr>
              <a:t>.</a:t>
            </a:r>
          </a:p>
        </p:txBody>
      </p:sp>
      <p:sp>
        <p:nvSpPr>
          <p:cNvPr id="19" name="Rectangle 18"/>
          <p:cNvSpPr>
            <a:spLocks noChangeArrowheads="1"/>
          </p:cNvSpPr>
          <p:nvPr/>
        </p:nvSpPr>
        <p:spPr bwMode="auto">
          <a:xfrm>
            <a:off x="3838568" y="1831245"/>
            <a:ext cx="4572000" cy="461962"/>
          </a:xfrm>
          <a:prstGeom prst="rect">
            <a:avLst/>
          </a:prstGeom>
          <a:noFill/>
          <a:ln w="9525">
            <a:noFill/>
            <a:miter lim="800000"/>
            <a:headEnd/>
            <a:tailEnd/>
          </a:ln>
        </p:spPr>
        <p:txBody>
          <a:bodyPr>
            <a:spAutoFit/>
          </a:bodyPr>
          <a:lstStyle/>
          <a:p>
            <a:r>
              <a:rPr lang="en-US" altLang="en-US" sz="2400">
                <a:solidFill>
                  <a:srgbClr val="000000"/>
                </a:solidFill>
                <a:latin typeface="Times New Roman" pitchFamily="18" charset="0"/>
                <a:cs typeface="Times New Roman" pitchFamily="18" charset="0"/>
              </a:rPr>
              <a:t>* Hạ </a:t>
            </a:r>
            <a:r>
              <a:rPr lang="vi-VN" altLang="en-US" sz="2400" smtClean="0">
                <a:solidFill>
                  <a:srgbClr val="000000"/>
                </a:solidFill>
                <a:latin typeface="Times New Roman" pitchFamily="18" charset="0"/>
                <a:cs typeface="Times New Roman" pitchFamily="18" charset="0"/>
              </a:rPr>
              <a:t>1</a:t>
            </a:r>
            <a:r>
              <a:rPr lang="en-US" altLang="en-US" sz="2400" smtClean="0">
                <a:solidFill>
                  <a:srgbClr val="000000"/>
                </a:solidFill>
                <a:latin typeface="Times New Roman" pitchFamily="18" charset="0"/>
                <a:cs typeface="Times New Roman" pitchFamily="18" charset="0"/>
              </a:rPr>
              <a:t>; </a:t>
            </a:r>
            <a:r>
              <a:rPr lang="vi-VN" altLang="en-US" sz="2400" smtClean="0">
                <a:solidFill>
                  <a:srgbClr val="000000"/>
                </a:solidFill>
                <a:latin typeface="Times New Roman" pitchFamily="18" charset="0"/>
                <a:cs typeface="Times New Roman" pitchFamily="18" charset="0"/>
              </a:rPr>
              <a:t>1</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chia </a:t>
            </a:r>
            <a:r>
              <a:rPr lang="vi-VN" altLang="en-US" sz="2400" smtClean="0">
                <a:solidFill>
                  <a:srgbClr val="000000"/>
                </a:solidFill>
                <a:latin typeface="Times New Roman" pitchFamily="18" charset="0"/>
                <a:cs typeface="Times New Roman" pitchFamily="18" charset="0"/>
              </a:rPr>
              <a:t>6</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được </a:t>
            </a:r>
            <a:r>
              <a:rPr lang="vi-VN" altLang="en-US" sz="2400" smtClean="0">
                <a:solidFill>
                  <a:srgbClr val="000000"/>
                </a:solidFill>
                <a:latin typeface="Times New Roman" pitchFamily="18" charset="0"/>
                <a:cs typeface="Times New Roman" pitchFamily="18" charset="0"/>
              </a:rPr>
              <a:t>0</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viết </a:t>
            </a:r>
            <a:r>
              <a:rPr lang="vi-VN" altLang="en-US" sz="2400" smtClean="0">
                <a:solidFill>
                  <a:srgbClr val="000000"/>
                </a:solidFill>
                <a:latin typeface="Times New Roman" pitchFamily="18" charset="0"/>
                <a:cs typeface="Times New Roman" pitchFamily="18" charset="0"/>
              </a:rPr>
              <a:t>0</a:t>
            </a:r>
            <a:r>
              <a:rPr lang="en-US" altLang="en-US" sz="2400" smtClean="0">
                <a:solidFill>
                  <a:srgbClr val="000000"/>
                </a:solidFill>
                <a:latin typeface="Times New Roman" pitchFamily="18" charset="0"/>
                <a:cs typeface="Times New Roman" pitchFamily="18" charset="0"/>
              </a:rPr>
              <a:t>.</a:t>
            </a:r>
            <a:endParaRPr lang="en-US" altLang="en-US" sz="2400">
              <a:solidFill>
                <a:srgbClr val="000000"/>
              </a:solidFill>
              <a:latin typeface="Times New Roman" pitchFamily="18" charset="0"/>
              <a:cs typeface="Times New Roman" pitchFamily="18" charset="0"/>
            </a:endParaRPr>
          </a:p>
        </p:txBody>
      </p:sp>
      <p:sp>
        <p:nvSpPr>
          <p:cNvPr id="20" name="Text Box 78"/>
          <p:cNvSpPr txBox="1">
            <a:spLocks noChangeArrowheads="1"/>
          </p:cNvSpPr>
          <p:nvPr/>
        </p:nvSpPr>
        <p:spPr bwMode="auto">
          <a:xfrm>
            <a:off x="2690813" y="2235225"/>
            <a:ext cx="609600" cy="830262"/>
          </a:xfrm>
          <a:prstGeom prst="rect">
            <a:avLst/>
          </a:prstGeom>
          <a:noFill/>
          <a:ln w="9525">
            <a:noFill/>
            <a:miter lim="800000"/>
            <a:headEnd/>
            <a:tailEnd/>
          </a:ln>
          <a:effectLst/>
        </p:spPr>
        <p:txBody>
          <a:bodyPr>
            <a:spAutoFit/>
          </a:bodyPr>
          <a:lstStyle/>
          <a:p>
            <a:pPr>
              <a:spcBef>
                <a:spcPct val="50000"/>
              </a:spcBef>
            </a:pPr>
            <a:r>
              <a:rPr lang="vi-VN" altLang="en-US" sz="4800" b="1">
                <a:solidFill>
                  <a:srgbClr val="008000"/>
                </a:solidFill>
                <a:latin typeface="Times New Roman" pitchFamily="18" charset="0"/>
                <a:cs typeface="Times New Roman" pitchFamily="18" charset="0"/>
              </a:rPr>
              <a:t>0</a:t>
            </a:r>
            <a:endParaRPr lang="en-US" altLang="en-US" sz="4800" b="1">
              <a:solidFill>
                <a:srgbClr val="008000"/>
              </a:solidFill>
              <a:latin typeface="Times New Roman" pitchFamily="18" charset="0"/>
              <a:cs typeface="Times New Roman" pitchFamily="18" charset="0"/>
            </a:endParaRPr>
          </a:p>
        </p:txBody>
      </p:sp>
      <p:sp>
        <p:nvSpPr>
          <p:cNvPr id="21" name="Rectangle 20"/>
          <p:cNvSpPr>
            <a:spLocks noChangeArrowheads="1"/>
          </p:cNvSpPr>
          <p:nvPr/>
        </p:nvSpPr>
        <p:spPr bwMode="auto">
          <a:xfrm>
            <a:off x="3622668" y="2307495"/>
            <a:ext cx="5164174" cy="461665"/>
          </a:xfrm>
          <a:prstGeom prst="rect">
            <a:avLst/>
          </a:prstGeom>
          <a:noFill/>
          <a:ln w="9525">
            <a:noFill/>
            <a:miter lim="800000"/>
            <a:headEnd/>
            <a:tailEnd/>
          </a:ln>
        </p:spPr>
        <p:txBody>
          <a:bodyPr wrap="square">
            <a:spAutoFit/>
          </a:bodyPr>
          <a:lstStyle/>
          <a:p>
            <a:r>
              <a:rPr lang="vi-VN" altLang="en-US" sz="2400">
                <a:solidFill>
                  <a:srgbClr val="000000"/>
                </a:solidFill>
                <a:latin typeface="Times New Roman" pitchFamily="18" charset="0"/>
                <a:cs typeface="Times New Roman" pitchFamily="18" charset="0"/>
              </a:rPr>
              <a:t>0</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nhân </a:t>
            </a:r>
            <a:r>
              <a:rPr lang="vi-VN" altLang="en-US" sz="2400" smtClean="0">
                <a:solidFill>
                  <a:srgbClr val="000000"/>
                </a:solidFill>
                <a:latin typeface="Times New Roman" pitchFamily="18" charset="0"/>
                <a:cs typeface="Times New Roman" pitchFamily="18" charset="0"/>
              </a:rPr>
              <a:t>6</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bằng </a:t>
            </a:r>
            <a:r>
              <a:rPr lang="vi-VN" altLang="en-US" sz="2400" smtClean="0">
                <a:solidFill>
                  <a:srgbClr val="000000"/>
                </a:solidFill>
                <a:latin typeface="Times New Roman" pitchFamily="18" charset="0"/>
                <a:cs typeface="Times New Roman" pitchFamily="18" charset="0"/>
              </a:rPr>
              <a:t>0</a:t>
            </a:r>
            <a:r>
              <a:rPr lang="en-US" altLang="en-US" sz="2400" smtClean="0">
                <a:solidFill>
                  <a:srgbClr val="000000"/>
                </a:solidFill>
                <a:latin typeface="Times New Roman" pitchFamily="18" charset="0"/>
                <a:cs typeface="Times New Roman" pitchFamily="18" charset="0"/>
              </a:rPr>
              <a:t>; </a:t>
            </a:r>
            <a:r>
              <a:rPr lang="vi-VN" altLang="en-US" sz="2400">
                <a:solidFill>
                  <a:srgbClr val="000000"/>
                </a:solidFill>
                <a:latin typeface="Times New Roman" pitchFamily="18" charset="0"/>
                <a:cs typeface="Times New Roman" pitchFamily="18" charset="0"/>
              </a:rPr>
              <a:t>1</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trừ </a:t>
            </a:r>
            <a:r>
              <a:rPr lang="vi-VN" altLang="en-US" sz="2400" smtClean="0">
                <a:solidFill>
                  <a:srgbClr val="000000"/>
                </a:solidFill>
                <a:latin typeface="Times New Roman" pitchFamily="18" charset="0"/>
                <a:cs typeface="Times New Roman" pitchFamily="18" charset="0"/>
              </a:rPr>
              <a:t>0</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bằng </a:t>
            </a:r>
            <a:r>
              <a:rPr lang="vi-VN" altLang="en-US" sz="2400" smtClean="0">
                <a:solidFill>
                  <a:srgbClr val="000000"/>
                </a:solidFill>
                <a:latin typeface="Times New Roman" pitchFamily="18" charset="0"/>
                <a:cs typeface="Times New Roman" pitchFamily="18" charset="0"/>
              </a:rPr>
              <a:t>1. Viết 1</a:t>
            </a:r>
            <a:r>
              <a:rPr lang="en-US" altLang="en-US" sz="2400" smtClean="0">
                <a:solidFill>
                  <a:srgbClr val="000000"/>
                </a:solidFill>
                <a:latin typeface="Times New Roman" pitchFamily="18" charset="0"/>
                <a:cs typeface="Times New Roman" pitchFamily="18" charset="0"/>
              </a:rPr>
              <a:t>.</a:t>
            </a:r>
            <a:endParaRPr lang="en-US" altLang="en-US" sz="2400">
              <a:solidFill>
                <a:srgbClr val="000000"/>
              </a:solidFill>
              <a:latin typeface="Times New Roman" pitchFamily="18" charset="0"/>
              <a:cs typeface="Times New Roman" pitchFamily="18" charset="0"/>
            </a:endParaRPr>
          </a:p>
        </p:txBody>
      </p:sp>
      <p:sp>
        <p:nvSpPr>
          <p:cNvPr id="23" name="Text Box 71"/>
          <p:cNvSpPr txBox="1">
            <a:spLocks noChangeArrowheads="1"/>
          </p:cNvSpPr>
          <p:nvPr/>
        </p:nvSpPr>
        <p:spPr bwMode="auto">
          <a:xfrm>
            <a:off x="857224" y="2222491"/>
            <a:ext cx="533400" cy="830263"/>
          </a:xfrm>
          <a:prstGeom prst="rect">
            <a:avLst/>
          </a:prstGeom>
          <a:noFill/>
          <a:ln w="9525">
            <a:noFill/>
            <a:miter lim="800000"/>
            <a:headEnd/>
            <a:tailEnd/>
          </a:ln>
          <a:effectLst/>
        </p:spPr>
        <p:txBody>
          <a:bodyPr>
            <a:spAutoFit/>
          </a:bodyPr>
          <a:lstStyle/>
          <a:p>
            <a:pPr>
              <a:spcBef>
                <a:spcPct val="50000"/>
              </a:spcBef>
            </a:pPr>
            <a:r>
              <a:rPr lang="en-US" altLang="en-US" sz="4800" b="1">
                <a:solidFill>
                  <a:srgbClr val="008000"/>
                </a:solidFill>
                <a:latin typeface="Times New Roman" pitchFamily="18" charset="0"/>
                <a:cs typeface="Times New Roman" pitchFamily="18" charset="0"/>
              </a:rPr>
              <a:t>0</a:t>
            </a:r>
          </a:p>
        </p:txBody>
      </p:sp>
      <p:sp>
        <p:nvSpPr>
          <p:cNvPr id="25" name="Text Box 72"/>
          <p:cNvSpPr txBox="1">
            <a:spLocks noChangeArrowheads="1"/>
          </p:cNvSpPr>
          <p:nvPr/>
        </p:nvSpPr>
        <p:spPr bwMode="auto">
          <a:xfrm>
            <a:off x="1227111" y="2214554"/>
            <a:ext cx="533400" cy="830262"/>
          </a:xfrm>
          <a:prstGeom prst="rect">
            <a:avLst/>
          </a:prstGeom>
          <a:noFill/>
          <a:ln w="9525">
            <a:noFill/>
            <a:miter lim="800000"/>
            <a:headEnd/>
            <a:tailEnd/>
          </a:ln>
          <a:effectLst/>
        </p:spPr>
        <p:txBody>
          <a:bodyPr>
            <a:spAutoFit/>
          </a:bodyPr>
          <a:lstStyle/>
          <a:p>
            <a:pPr>
              <a:spcBef>
                <a:spcPct val="50000"/>
              </a:spcBef>
            </a:pPr>
            <a:r>
              <a:rPr lang="vi-VN" altLang="en-US" sz="4800" b="1">
                <a:solidFill>
                  <a:srgbClr val="008000"/>
                </a:solidFill>
                <a:latin typeface="Times New Roman" pitchFamily="18" charset="0"/>
                <a:cs typeface="Times New Roman" pitchFamily="18" charset="0"/>
              </a:rPr>
              <a:t>1</a:t>
            </a:r>
            <a:endParaRPr lang="en-US" altLang="en-US" sz="4800" b="1">
              <a:solidFill>
                <a:srgbClr val="008000"/>
              </a:solidFill>
              <a:latin typeface="Times New Roman" pitchFamily="18" charset="0"/>
              <a:cs typeface="Times New Roman" pitchFamily="18" charset="0"/>
            </a:endParaRPr>
          </a:p>
        </p:txBody>
      </p:sp>
      <p:sp>
        <p:nvSpPr>
          <p:cNvPr id="26" name="Rectangle 25"/>
          <p:cNvSpPr>
            <a:spLocks noChangeArrowheads="1"/>
          </p:cNvSpPr>
          <p:nvPr/>
        </p:nvSpPr>
        <p:spPr bwMode="auto">
          <a:xfrm>
            <a:off x="3838568" y="2761520"/>
            <a:ext cx="5305432" cy="461665"/>
          </a:xfrm>
          <a:prstGeom prst="rect">
            <a:avLst/>
          </a:prstGeom>
          <a:noFill/>
          <a:ln w="9525">
            <a:noFill/>
            <a:miter lim="800000"/>
            <a:headEnd/>
            <a:tailEnd/>
          </a:ln>
        </p:spPr>
        <p:txBody>
          <a:bodyPr wrap="square">
            <a:spAutoFit/>
          </a:bodyPr>
          <a:lstStyle/>
          <a:p>
            <a:r>
              <a:rPr lang="en-US" altLang="en-US" sz="2400">
                <a:solidFill>
                  <a:srgbClr val="000000"/>
                </a:solidFill>
                <a:latin typeface="Times New Roman" pitchFamily="18" charset="0"/>
                <a:cs typeface="Times New Roman" pitchFamily="18" charset="0"/>
              </a:rPr>
              <a:t>* Hạ </a:t>
            </a:r>
            <a:r>
              <a:rPr lang="vi-VN" altLang="en-US" sz="2400" smtClean="0">
                <a:solidFill>
                  <a:srgbClr val="000000"/>
                </a:solidFill>
                <a:latin typeface="Times New Roman" pitchFamily="18" charset="0"/>
                <a:cs typeface="Times New Roman" pitchFamily="18" charset="0"/>
              </a:rPr>
              <a:t>8, được 18</a:t>
            </a:r>
            <a:r>
              <a:rPr lang="en-US" altLang="en-US" sz="2400" smtClean="0">
                <a:solidFill>
                  <a:srgbClr val="000000"/>
                </a:solidFill>
                <a:latin typeface="Times New Roman" pitchFamily="18" charset="0"/>
                <a:cs typeface="Times New Roman" pitchFamily="18" charset="0"/>
              </a:rPr>
              <a:t>; </a:t>
            </a:r>
            <a:r>
              <a:rPr lang="vi-VN" altLang="en-US" sz="2400" smtClean="0">
                <a:solidFill>
                  <a:srgbClr val="000000"/>
                </a:solidFill>
                <a:latin typeface="Times New Roman" pitchFamily="18" charset="0"/>
                <a:cs typeface="Times New Roman" pitchFamily="18" charset="0"/>
              </a:rPr>
              <a:t>18</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chia </a:t>
            </a:r>
            <a:r>
              <a:rPr lang="vi-VN" altLang="en-US" sz="2400" smtClean="0">
                <a:solidFill>
                  <a:srgbClr val="000000"/>
                </a:solidFill>
                <a:latin typeface="Times New Roman" pitchFamily="18" charset="0"/>
                <a:cs typeface="Times New Roman" pitchFamily="18" charset="0"/>
              </a:rPr>
              <a:t>6</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được </a:t>
            </a:r>
            <a:r>
              <a:rPr lang="vi-VN" altLang="en-US" sz="2400" smtClean="0">
                <a:solidFill>
                  <a:srgbClr val="000000"/>
                </a:solidFill>
                <a:latin typeface="Times New Roman" pitchFamily="18" charset="0"/>
                <a:cs typeface="Times New Roman" pitchFamily="18" charset="0"/>
              </a:rPr>
              <a:t>3</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viết </a:t>
            </a:r>
            <a:r>
              <a:rPr lang="vi-VN" altLang="en-US" sz="2400" smtClean="0">
                <a:solidFill>
                  <a:srgbClr val="000000"/>
                </a:solidFill>
                <a:latin typeface="Times New Roman" pitchFamily="18" charset="0"/>
                <a:cs typeface="Times New Roman" pitchFamily="18" charset="0"/>
              </a:rPr>
              <a:t>3</a:t>
            </a:r>
            <a:r>
              <a:rPr lang="en-US" altLang="en-US" sz="2400" smtClean="0">
                <a:solidFill>
                  <a:srgbClr val="000000"/>
                </a:solidFill>
                <a:latin typeface="Times New Roman" pitchFamily="18" charset="0"/>
                <a:cs typeface="Times New Roman" pitchFamily="18" charset="0"/>
              </a:rPr>
              <a:t>.</a:t>
            </a:r>
            <a:endParaRPr lang="en-US" altLang="en-US" sz="2400">
              <a:solidFill>
                <a:srgbClr val="000000"/>
              </a:solidFill>
              <a:latin typeface="Times New Roman" pitchFamily="18" charset="0"/>
              <a:cs typeface="Times New Roman" pitchFamily="18" charset="0"/>
            </a:endParaRPr>
          </a:p>
        </p:txBody>
      </p:sp>
      <p:sp>
        <p:nvSpPr>
          <p:cNvPr id="27" name="Text Box 60"/>
          <p:cNvSpPr txBox="1">
            <a:spLocks noChangeArrowheads="1"/>
          </p:cNvSpPr>
          <p:nvPr/>
        </p:nvSpPr>
        <p:spPr bwMode="auto">
          <a:xfrm>
            <a:off x="3049588" y="2235225"/>
            <a:ext cx="533400" cy="830262"/>
          </a:xfrm>
          <a:prstGeom prst="rect">
            <a:avLst/>
          </a:prstGeom>
          <a:noFill/>
          <a:ln w="9525">
            <a:noFill/>
            <a:miter lim="800000"/>
            <a:headEnd/>
            <a:tailEnd/>
          </a:ln>
          <a:effectLst/>
        </p:spPr>
        <p:txBody>
          <a:bodyPr>
            <a:spAutoFit/>
          </a:bodyPr>
          <a:lstStyle/>
          <a:p>
            <a:pPr>
              <a:spcBef>
                <a:spcPct val="50000"/>
              </a:spcBef>
            </a:pPr>
            <a:r>
              <a:rPr lang="vi-VN" altLang="en-US" sz="4800" b="1" smtClean="0">
                <a:solidFill>
                  <a:srgbClr val="008000"/>
                </a:solidFill>
                <a:latin typeface="Times New Roman" pitchFamily="18" charset="0"/>
                <a:cs typeface="Times New Roman" pitchFamily="18" charset="0"/>
              </a:rPr>
              <a:t>3</a:t>
            </a:r>
            <a:endParaRPr lang="en-US" altLang="en-US" sz="4800" b="1">
              <a:solidFill>
                <a:srgbClr val="008000"/>
              </a:solidFill>
              <a:latin typeface="Times New Roman" pitchFamily="18" charset="0"/>
              <a:cs typeface="Times New Roman" pitchFamily="18" charset="0"/>
            </a:endParaRPr>
          </a:p>
        </p:txBody>
      </p:sp>
      <p:sp>
        <p:nvSpPr>
          <p:cNvPr id="28" name="Rectangle 27"/>
          <p:cNvSpPr>
            <a:spLocks noChangeArrowheads="1"/>
          </p:cNvSpPr>
          <p:nvPr/>
        </p:nvSpPr>
        <p:spPr bwMode="auto">
          <a:xfrm>
            <a:off x="3571868" y="3169507"/>
            <a:ext cx="5105400" cy="830997"/>
          </a:xfrm>
          <a:prstGeom prst="rect">
            <a:avLst/>
          </a:prstGeom>
          <a:noFill/>
          <a:ln w="9525">
            <a:noFill/>
            <a:miter lim="800000"/>
            <a:headEnd/>
            <a:tailEnd/>
          </a:ln>
        </p:spPr>
        <p:txBody>
          <a:bodyPr>
            <a:spAutoFit/>
          </a:bodyPr>
          <a:lstStyle/>
          <a:p>
            <a:r>
              <a:rPr lang="vi-VN" altLang="en-US" sz="2400">
                <a:solidFill>
                  <a:srgbClr val="000000"/>
                </a:solidFill>
                <a:latin typeface="Times New Roman" pitchFamily="18" charset="0"/>
                <a:cs typeface="Times New Roman" pitchFamily="18" charset="0"/>
              </a:rPr>
              <a:t>3</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nhân </a:t>
            </a:r>
            <a:r>
              <a:rPr lang="vi-VN" altLang="en-US" sz="2400" smtClean="0">
                <a:solidFill>
                  <a:srgbClr val="000000"/>
                </a:solidFill>
                <a:latin typeface="Times New Roman" pitchFamily="18" charset="0"/>
                <a:cs typeface="Times New Roman" pitchFamily="18" charset="0"/>
              </a:rPr>
              <a:t>6</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bằng </a:t>
            </a:r>
            <a:r>
              <a:rPr lang="vi-VN" altLang="en-US" sz="2400" smtClean="0">
                <a:solidFill>
                  <a:srgbClr val="000000"/>
                </a:solidFill>
                <a:latin typeface="Times New Roman" pitchFamily="18" charset="0"/>
                <a:cs typeface="Times New Roman" pitchFamily="18" charset="0"/>
              </a:rPr>
              <a:t>18</a:t>
            </a:r>
            <a:r>
              <a:rPr lang="en-US" altLang="en-US" sz="2400" smtClean="0">
                <a:solidFill>
                  <a:srgbClr val="000000"/>
                </a:solidFill>
                <a:latin typeface="Times New Roman" pitchFamily="18" charset="0"/>
                <a:cs typeface="Times New Roman" pitchFamily="18" charset="0"/>
              </a:rPr>
              <a:t>; </a:t>
            </a:r>
            <a:r>
              <a:rPr lang="vi-VN" altLang="en-US" sz="2400" smtClean="0">
                <a:solidFill>
                  <a:srgbClr val="000000"/>
                </a:solidFill>
                <a:latin typeface="Times New Roman" pitchFamily="18" charset="0"/>
                <a:cs typeface="Times New Roman" pitchFamily="18" charset="0"/>
              </a:rPr>
              <a:t>18</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trừ </a:t>
            </a:r>
            <a:r>
              <a:rPr lang="vi-VN" altLang="en-US" sz="2400" smtClean="0">
                <a:solidFill>
                  <a:srgbClr val="000000"/>
                </a:solidFill>
                <a:latin typeface="Times New Roman" pitchFamily="18" charset="0"/>
                <a:cs typeface="Times New Roman" pitchFamily="18" charset="0"/>
              </a:rPr>
              <a:t>18 </a:t>
            </a:r>
            <a:r>
              <a:rPr lang="en-US" altLang="en-US" sz="2400" smtClean="0">
                <a:solidFill>
                  <a:srgbClr val="000000"/>
                </a:solidFill>
                <a:latin typeface="Times New Roman" pitchFamily="18" charset="0"/>
                <a:cs typeface="Times New Roman" pitchFamily="18" charset="0"/>
              </a:rPr>
              <a:t>bằng </a:t>
            </a:r>
            <a:r>
              <a:rPr lang="en-US" altLang="en-US" sz="2400">
                <a:solidFill>
                  <a:srgbClr val="000000"/>
                </a:solidFill>
                <a:latin typeface="Times New Roman" pitchFamily="18" charset="0"/>
                <a:cs typeface="Times New Roman" pitchFamily="18" charset="0"/>
              </a:rPr>
              <a:t>0. </a:t>
            </a:r>
            <a:endParaRPr lang="vi-VN" altLang="en-US" sz="2400" smtClean="0">
              <a:solidFill>
                <a:srgbClr val="000000"/>
              </a:solidFill>
              <a:latin typeface="Times New Roman" pitchFamily="18" charset="0"/>
              <a:cs typeface="Times New Roman" pitchFamily="18" charset="0"/>
            </a:endParaRPr>
          </a:p>
          <a:p>
            <a:r>
              <a:rPr lang="en-US" altLang="en-US" sz="2400" smtClean="0">
                <a:solidFill>
                  <a:srgbClr val="000000"/>
                </a:solidFill>
                <a:latin typeface="Times New Roman" pitchFamily="18" charset="0"/>
                <a:cs typeface="Times New Roman" pitchFamily="18" charset="0"/>
              </a:rPr>
              <a:t>Viết </a:t>
            </a:r>
            <a:r>
              <a:rPr lang="en-US" altLang="en-US" sz="2400">
                <a:solidFill>
                  <a:srgbClr val="000000"/>
                </a:solidFill>
                <a:latin typeface="Times New Roman" pitchFamily="18" charset="0"/>
                <a:cs typeface="Times New Roman" pitchFamily="18" charset="0"/>
              </a:rPr>
              <a:t>0.</a:t>
            </a:r>
          </a:p>
        </p:txBody>
      </p:sp>
      <p:sp>
        <p:nvSpPr>
          <p:cNvPr id="29" name="Text Box 73"/>
          <p:cNvSpPr txBox="1">
            <a:spLocks noChangeArrowheads="1"/>
          </p:cNvSpPr>
          <p:nvPr/>
        </p:nvSpPr>
        <p:spPr bwMode="auto">
          <a:xfrm>
            <a:off x="1233461" y="2906704"/>
            <a:ext cx="609600" cy="830262"/>
          </a:xfrm>
          <a:prstGeom prst="rect">
            <a:avLst/>
          </a:prstGeom>
          <a:noFill/>
          <a:ln w="9525">
            <a:noFill/>
            <a:miter lim="800000"/>
            <a:headEnd/>
            <a:tailEnd/>
          </a:ln>
          <a:effectLst/>
        </p:spPr>
        <p:txBody>
          <a:bodyPr>
            <a:spAutoFit/>
          </a:bodyPr>
          <a:lstStyle/>
          <a:p>
            <a:pPr>
              <a:spcBef>
                <a:spcPct val="50000"/>
              </a:spcBef>
            </a:pPr>
            <a:r>
              <a:rPr lang="vi-VN" altLang="en-US" sz="4800" b="1">
                <a:solidFill>
                  <a:srgbClr val="008000"/>
                </a:solidFill>
                <a:latin typeface="Times New Roman" pitchFamily="18" charset="0"/>
                <a:cs typeface="Times New Roman" pitchFamily="18" charset="0"/>
              </a:rPr>
              <a:t>1</a:t>
            </a:r>
            <a:endParaRPr lang="en-US" altLang="en-US" sz="4800" b="1">
              <a:solidFill>
                <a:srgbClr val="008000"/>
              </a:solidFill>
              <a:latin typeface="Times New Roman" pitchFamily="18" charset="0"/>
              <a:cs typeface="Times New Roman" pitchFamily="18" charset="0"/>
            </a:endParaRPr>
          </a:p>
        </p:txBody>
      </p:sp>
      <p:sp>
        <p:nvSpPr>
          <p:cNvPr id="31" name="Text Box 74"/>
          <p:cNvSpPr txBox="1">
            <a:spLocks noChangeArrowheads="1"/>
          </p:cNvSpPr>
          <p:nvPr/>
        </p:nvSpPr>
        <p:spPr bwMode="auto">
          <a:xfrm>
            <a:off x="1584299" y="2906704"/>
            <a:ext cx="457200" cy="830262"/>
          </a:xfrm>
          <a:prstGeom prst="rect">
            <a:avLst/>
          </a:prstGeom>
          <a:noFill/>
          <a:ln w="9525">
            <a:noFill/>
            <a:miter lim="800000"/>
            <a:headEnd/>
            <a:tailEnd/>
          </a:ln>
          <a:effectLst/>
        </p:spPr>
        <p:txBody>
          <a:bodyPr>
            <a:spAutoFit/>
          </a:bodyPr>
          <a:lstStyle/>
          <a:p>
            <a:pPr>
              <a:spcBef>
                <a:spcPct val="50000"/>
              </a:spcBef>
            </a:pPr>
            <a:r>
              <a:rPr lang="vi-VN" altLang="en-US" sz="4800" b="1">
                <a:solidFill>
                  <a:srgbClr val="008000"/>
                </a:solidFill>
                <a:latin typeface="Times New Roman" pitchFamily="18" charset="0"/>
                <a:cs typeface="Times New Roman" pitchFamily="18" charset="0"/>
              </a:rPr>
              <a:t>8</a:t>
            </a:r>
            <a:endParaRPr lang="en-US" altLang="en-US" sz="4800" b="1">
              <a:solidFill>
                <a:srgbClr val="008000"/>
              </a:solidFill>
              <a:latin typeface="Times New Roman" pitchFamily="18" charset="0"/>
              <a:cs typeface="Times New Roman" pitchFamily="18" charset="0"/>
            </a:endParaRPr>
          </a:p>
        </p:txBody>
      </p:sp>
      <p:sp>
        <p:nvSpPr>
          <p:cNvPr id="35" name="Text Box 75"/>
          <p:cNvSpPr txBox="1">
            <a:spLocks noChangeArrowheads="1"/>
          </p:cNvSpPr>
          <p:nvPr/>
        </p:nvSpPr>
        <p:spPr bwMode="auto">
          <a:xfrm>
            <a:off x="1566836" y="3622666"/>
            <a:ext cx="609600" cy="830263"/>
          </a:xfrm>
          <a:prstGeom prst="rect">
            <a:avLst/>
          </a:prstGeom>
          <a:noFill/>
          <a:ln w="9525">
            <a:noFill/>
            <a:miter lim="800000"/>
            <a:headEnd/>
            <a:tailEnd/>
          </a:ln>
          <a:effectLst/>
        </p:spPr>
        <p:txBody>
          <a:bodyPr>
            <a:spAutoFit/>
          </a:bodyPr>
          <a:lstStyle/>
          <a:p>
            <a:pPr>
              <a:spcBef>
                <a:spcPct val="50000"/>
              </a:spcBef>
            </a:pPr>
            <a:r>
              <a:rPr lang="vi-VN" altLang="en-US" sz="4800" b="1">
                <a:solidFill>
                  <a:srgbClr val="008000"/>
                </a:solidFill>
                <a:latin typeface="Times New Roman" pitchFamily="18" charset="0"/>
                <a:cs typeface="Times New Roman" pitchFamily="18" charset="0"/>
              </a:rPr>
              <a:t>0</a:t>
            </a:r>
            <a:endParaRPr lang="en-US" altLang="en-US" sz="4800" b="1">
              <a:solidFill>
                <a:srgbClr val="008000"/>
              </a:solidFill>
              <a:latin typeface="Times New Roman" pitchFamily="18" charset="0"/>
              <a:cs typeface="Times New Roman" pitchFamily="18" charset="0"/>
            </a:endParaRPr>
          </a:p>
        </p:txBody>
      </p:sp>
      <p:sp>
        <p:nvSpPr>
          <p:cNvPr id="36" name="Rectangle 56"/>
          <p:cNvSpPr>
            <a:spLocks noChangeArrowheads="1"/>
          </p:cNvSpPr>
          <p:nvPr/>
        </p:nvSpPr>
        <p:spPr bwMode="auto">
          <a:xfrm>
            <a:off x="604838" y="5091130"/>
            <a:ext cx="5753112" cy="8382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b" anchorCtr="1"/>
          <a:lstStyle/>
          <a:p>
            <a:pPr algn="ctr" eaLnBrk="1" hangingPunct="1"/>
            <a:r>
              <a:rPr lang="vi-VN" altLang="en-US" sz="4000" b="1" smtClean="0">
                <a:solidFill>
                  <a:srgbClr val="C00000"/>
                </a:solidFill>
                <a:latin typeface="Times New Roman" pitchFamily="18" charset="0"/>
                <a:cs typeface="Times New Roman" pitchFamily="18" charset="0"/>
              </a:rPr>
              <a:t>4218 : 6 = 703</a:t>
            </a:r>
            <a:endParaRPr lang="en-US" altLang="en-US" sz="4000" b="1">
              <a:solidFill>
                <a:srgbClr val="C00000"/>
              </a:solidFill>
              <a:latin typeface="Times New Roman" pitchFamily="18" charset="0"/>
              <a:cs typeface="Times New Roman" pitchFamily="18" charset="0"/>
            </a:endParaRPr>
          </a:p>
        </p:txBody>
      </p:sp>
      <p:sp>
        <p:nvSpPr>
          <p:cNvPr id="109597" name="Text Box 93"/>
          <p:cNvSpPr txBox="1">
            <a:spLocks noChangeArrowheads="1"/>
          </p:cNvSpPr>
          <p:nvPr/>
        </p:nvSpPr>
        <p:spPr bwMode="auto">
          <a:xfrm>
            <a:off x="147638" y="1070000"/>
            <a:ext cx="3657600" cy="646112"/>
          </a:xfrm>
          <a:prstGeom prst="rect">
            <a:avLst/>
          </a:prstGeom>
          <a:noFill/>
          <a:ln w="9525">
            <a:noFill/>
            <a:miter lim="800000"/>
            <a:headEnd/>
            <a:tailEnd/>
          </a:ln>
          <a:effectLst/>
        </p:spPr>
        <p:txBody>
          <a:bodyPr>
            <a:spAutoFit/>
          </a:bodyPr>
          <a:lstStyle/>
          <a:p>
            <a:pPr algn="ctr" eaLnBrk="1" hangingPunct="1">
              <a:spcBef>
                <a:spcPct val="50000"/>
              </a:spcBef>
            </a:pPr>
            <a:r>
              <a:rPr lang="en-US" altLang="en-US" sz="3600" b="1">
                <a:solidFill>
                  <a:srgbClr val="0000FF"/>
                </a:solidFill>
                <a:latin typeface="Times New Roman" pitchFamily="18" charset="0"/>
                <a:cs typeface="Times New Roman" pitchFamily="18" charset="0"/>
              </a:rPr>
              <a:t>a) </a:t>
            </a:r>
            <a:r>
              <a:rPr lang="vi-VN" altLang="en-US" sz="3600" b="1" smtClean="0">
                <a:solidFill>
                  <a:srgbClr val="0000FF"/>
                </a:solidFill>
                <a:latin typeface="Times New Roman" pitchFamily="18" charset="0"/>
                <a:cs typeface="Times New Roman" pitchFamily="18" charset="0"/>
              </a:rPr>
              <a:t>4218 : 6</a:t>
            </a:r>
            <a:r>
              <a:rPr lang="en-US" altLang="en-US" sz="3600" b="1" smtClean="0">
                <a:solidFill>
                  <a:srgbClr val="0000FF"/>
                </a:solidFill>
                <a:latin typeface="Times New Roman" pitchFamily="18" charset="0"/>
                <a:cs typeface="Times New Roman" pitchFamily="18" charset="0"/>
              </a:rPr>
              <a:t> </a:t>
            </a:r>
            <a:r>
              <a:rPr lang="en-US" altLang="en-US" sz="3600" b="1">
                <a:solidFill>
                  <a:srgbClr val="00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builtIn="1"/>
                                        </p:tgtEl>
                                      </p:cMediaNode>
                                    </p:audio>
                                  </p:sub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1000"/>
                                        <p:tgtEl>
                                          <p:spTgt spid="12"/>
                                        </p:tgtEl>
                                      </p:cBhvr>
                                    </p:animEffect>
                                  </p:childTnLst>
                                  <p:subTnLst>
                                    <p:audio>
                                      <p:cMediaNode>
                                        <p:cTn display="0" masterRel="sameClick">
                                          <p:stCondLst>
                                            <p:cond evt="begin" delay="0">
                                              <p:tn val="8"/>
                                            </p:cond>
                                          </p:stCondLst>
                                          <p:endCondLst>
                                            <p:cond evt="onStopAudio" delay="0">
                                              <p:tgtEl>
                                                <p:sldTgt/>
                                              </p:tgtEl>
                                            </p:cond>
                                          </p:endCondLst>
                                        </p:cTn>
                                        <p:tgtEl>
                                          <p:sndTgt r:embed="rId2" name="arrow.wav" builtIn="1"/>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mph" presetSubtype="2" fill="hold" grpId="0" nodeType="clickEffect">
                                  <p:stCondLst>
                                    <p:cond delay="0"/>
                                  </p:stCondLst>
                                  <p:childTnLst>
                                    <p:animClr clrSpc="rgb">
                                      <p:cBhvr override="childStyle">
                                        <p:cTn id="14" dur="2000" fill="hold"/>
                                        <p:tgtEl>
                                          <p:spTgt spid="109600"/>
                                        </p:tgtEl>
                                        <p:attrNameLst>
                                          <p:attrName>style.color</p:attrName>
                                        </p:attrNameLst>
                                      </p:cBhvr>
                                      <p:to>
                                        <a:srgbClr val="FA3A14"/>
                                      </p:to>
                                    </p:animClr>
                                  </p:childTnLst>
                                </p:cTn>
                              </p:par>
                              <p:par>
                                <p:cTn id="15" presetID="3" presetClass="emph" presetSubtype="2" fill="hold" grpId="0" nodeType="withEffect">
                                  <p:stCondLst>
                                    <p:cond delay="0"/>
                                  </p:stCondLst>
                                  <p:childTnLst>
                                    <p:animClr clrSpc="rgb">
                                      <p:cBhvr override="childStyle">
                                        <p:cTn id="16" dur="1000" fill="hold"/>
                                        <p:tgtEl>
                                          <p:spTgt spid="109601"/>
                                        </p:tgtEl>
                                        <p:attrNameLst>
                                          <p:attrName>style.color</p:attrName>
                                        </p:attrNameLst>
                                      </p:cBhvr>
                                      <p:to>
                                        <a:srgbClr val="FA3A14"/>
                                      </p:to>
                                    </p:animClr>
                                  </p:childTnLst>
                                </p:cTn>
                              </p:par>
                              <p:par>
                                <p:cTn id="17" presetID="2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mph" presetSubtype="2" fill="hold" grpId="0" nodeType="clickEffect">
                                  <p:stCondLst>
                                    <p:cond delay="0"/>
                                  </p:stCondLst>
                                  <p:childTnLst>
                                    <p:animClr clrSpc="rgb">
                                      <p:cBhvr override="childStyle">
                                        <p:cTn id="41" dur="1000" fill="hold"/>
                                        <p:tgtEl>
                                          <p:spTgt spid="109602"/>
                                        </p:tgtEl>
                                        <p:attrNameLst>
                                          <p:attrName>style.color</p:attrName>
                                        </p:attrNameLst>
                                      </p:cBhvr>
                                      <p:to>
                                        <a:srgbClr val="FA3A14"/>
                                      </p:to>
                                    </p:animClr>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anim calcmode="lin" valueType="num">
                                      <p:cBhvr>
                                        <p:cTn id="47" dur="1000" fill="hold"/>
                                        <p:tgtEl>
                                          <p:spTgt spid="25"/>
                                        </p:tgtEl>
                                        <p:attrNameLst>
                                          <p:attrName>ppt_x</p:attrName>
                                        </p:attrNameLst>
                                      </p:cBhvr>
                                      <p:tavLst>
                                        <p:tav tm="0">
                                          <p:val>
                                            <p:strVal val="#ppt_x"/>
                                          </p:val>
                                        </p:tav>
                                        <p:tav tm="100000">
                                          <p:val>
                                            <p:strVal val="#ppt_x"/>
                                          </p:val>
                                        </p:tav>
                                      </p:tavLst>
                                    </p:anim>
                                    <p:anim calcmode="lin" valueType="num">
                                      <p:cBhvr>
                                        <p:cTn id="48" dur="1000" fill="hold"/>
                                        <p:tgtEl>
                                          <p:spTgt spid="25"/>
                                        </p:tgtEl>
                                        <p:attrNameLst>
                                          <p:attrName>ppt_y</p:attrName>
                                        </p:attrNameLst>
                                      </p:cBhvr>
                                      <p:tavLst>
                                        <p:tav tm="0">
                                          <p:val>
                                            <p:strVal val="#ppt_y+.1"/>
                                          </p:val>
                                        </p:tav>
                                        <p:tav tm="100000">
                                          <p:val>
                                            <p:strVal val="#ppt_y"/>
                                          </p:val>
                                        </p:tav>
                                      </p:tavLst>
                                    </p:anim>
                                  </p:childTnLst>
                                </p:cTn>
                              </p:par>
                              <p:par>
                                <p:cTn id="49" presetID="2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ppt_x"/>
                                          </p:val>
                                        </p:tav>
                                        <p:tav tm="100000">
                                          <p:val>
                                            <p:strVal val="#ppt_x"/>
                                          </p:val>
                                        </p:tav>
                                      </p:tavLst>
                                    </p:anim>
                                    <p:anim calcmode="lin" valueType="num">
                                      <p:cBhvr additive="base">
                                        <p:cTn id="5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 presetClass="emph" presetSubtype="2" fill="hold" grpId="0" nodeType="clickEffect">
                                  <p:stCondLst>
                                    <p:cond delay="0"/>
                                  </p:stCondLst>
                                  <p:childTnLst>
                                    <p:animClr clrSpc="rgb">
                                      <p:cBhvr override="childStyle">
                                        <p:cTn id="73" dur="1000" fill="hold"/>
                                        <p:tgtEl>
                                          <p:spTgt spid="109603"/>
                                        </p:tgtEl>
                                        <p:attrNameLst>
                                          <p:attrName>style.color</p:attrName>
                                        </p:attrNameLst>
                                      </p:cBhvr>
                                      <p:to>
                                        <a:srgbClr val="FA3A14"/>
                                      </p:to>
                                    </p:animClr>
                                  </p:childTnLst>
                                </p:cTn>
                              </p:par>
                              <p:par>
                                <p:cTn id="74" presetID="22" presetClass="entr" presetSubtype="4"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ppt_x"/>
                                          </p:val>
                                        </p:tav>
                                        <p:tav tm="100000">
                                          <p:val>
                                            <p:strVal val="#ppt_x"/>
                                          </p:val>
                                        </p:tav>
                                      </p:tavLst>
                                    </p:anim>
                                    <p:anim calcmode="lin" valueType="num">
                                      <p:cBhvr additive="base">
                                        <p:cTn id="8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wipe(down)">
                                      <p:cBhvr>
                                        <p:cTn id="94" dur="500"/>
                                        <p:tgtEl>
                                          <p:spTgt spid="28"/>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additive="base">
                                        <p:cTn id="106" dur="500" fill="hold"/>
                                        <p:tgtEl>
                                          <p:spTgt spid="36"/>
                                        </p:tgtEl>
                                        <p:attrNameLst>
                                          <p:attrName>ppt_x</p:attrName>
                                        </p:attrNameLst>
                                      </p:cBhvr>
                                      <p:tavLst>
                                        <p:tav tm="0">
                                          <p:val>
                                            <p:strVal val="#ppt_x"/>
                                          </p:val>
                                        </p:tav>
                                        <p:tav tm="100000">
                                          <p:val>
                                            <p:strVal val="#ppt_x"/>
                                          </p:val>
                                        </p:tav>
                                      </p:tavLst>
                                    </p:anim>
                                    <p:anim calcmode="lin" valueType="num">
                                      <p:cBhvr additive="base">
                                        <p:cTn id="10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00" grpId="0"/>
      <p:bldP spid="109601" grpId="0"/>
      <p:bldP spid="109602" grpId="0"/>
      <p:bldP spid="109603" grpId="0"/>
      <p:bldP spid="12" grpId="0"/>
      <p:bldP spid="14" grpId="0"/>
      <p:bldP spid="15" grpId="0"/>
      <p:bldP spid="16" grpId="0"/>
      <p:bldP spid="19" grpId="0"/>
      <p:bldP spid="20" grpId="0"/>
      <p:bldP spid="21" grpId="0"/>
      <p:bldP spid="23" grpId="0"/>
      <p:bldP spid="25" grpId="0"/>
      <p:bldP spid="26" grpId="0"/>
      <p:bldP spid="27" grpId="0"/>
      <p:bldP spid="28" grpId="0"/>
      <p:bldP spid="29" grpId="0"/>
      <p:bldP spid="31" grpId="0"/>
      <p:bldP spid="35" grpId="0"/>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43" name="Text Box 112"/>
          <p:cNvSpPr txBox="1">
            <a:spLocks noChangeArrowheads="1"/>
          </p:cNvSpPr>
          <p:nvPr/>
        </p:nvSpPr>
        <p:spPr bwMode="auto">
          <a:xfrm>
            <a:off x="444437" y="1571638"/>
            <a:ext cx="1071570" cy="830997"/>
          </a:xfrm>
          <a:prstGeom prst="rect">
            <a:avLst/>
          </a:prstGeom>
          <a:noFill/>
          <a:ln w="9525">
            <a:noFill/>
            <a:miter lim="800000"/>
            <a:headEnd/>
            <a:tailEnd/>
          </a:ln>
          <a:effectLst/>
        </p:spPr>
        <p:txBody>
          <a:bodyPr wrap="square">
            <a:spAutoFit/>
          </a:bodyPr>
          <a:lstStyle/>
          <a:p>
            <a:pPr>
              <a:spcBef>
                <a:spcPct val="50000"/>
              </a:spcBef>
            </a:pPr>
            <a:r>
              <a:rPr lang="vi-VN" altLang="en-US" sz="4800" b="1" smtClean="0">
                <a:solidFill>
                  <a:srgbClr val="008000"/>
                </a:solidFill>
                <a:latin typeface="Times New Roman" pitchFamily="18" charset="0"/>
                <a:cs typeface="Times New Roman" pitchFamily="18" charset="0"/>
              </a:rPr>
              <a:t>2 4</a:t>
            </a:r>
            <a:endParaRPr lang="en-US" altLang="en-US" sz="4800" b="1">
              <a:solidFill>
                <a:srgbClr val="008000"/>
              </a:solidFill>
              <a:latin typeface="Times New Roman" pitchFamily="18" charset="0"/>
              <a:cs typeface="Times New Roman" pitchFamily="18" charset="0"/>
            </a:endParaRPr>
          </a:p>
        </p:txBody>
      </p:sp>
      <p:sp>
        <p:nvSpPr>
          <p:cNvPr id="111645" name="Text Box 114"/>
          <p:cNvSpPr txBox="1">
            <a:spLocks noChangeArrowheads="1"/>
          </p:cNvSpPr>
          <p:nvPr/>
        </p:nvSpPr>
        <p:spPr bwMode="auto">
          <a:xfrm>
            <a:off x="1130237" y="1571638"/>
            <a:ext cx="762000" cy="830263"/>
          </a:xfrm>
          <a:prstGeom prst="rect">
            <a:avLst/>
          </a:prstGeom>
          <a:noFill/>
          <a:ln w="9525">
            <a:noFill/>
            <a:miter lim="800000"/>
            <a:headEnd/>
            <a:tailEnd/>
          </a:ln>
          <a:effectLst/>
        </p:spPr>
        <p:txBody>
          <a:bodyPr>
            <a:spAutoFit/>
          </a:bodyPr>
          <a:lstStyle/>
          <a:p>
            <a:pPr>
              <a:spcBef>
                <a:spcPct val="50000"/>
              </a:spcBef>
            </a:pPr>
            <a:r>
              <a:rPr lang="en-US" altLang="en-US" sz="4800" b="1">
                <a:solidFill>
                  <a:srgbClr val="000000"/>
                </a:solidFill>
                <a:latin typeface="Times New Roman" pitchFamily="18" charset="0"/>
                <a:cs typeface="Times New Roman" pitchFamily="18" charset="0"/>
              </a:rPr>
              <a:t> </a:t>
            </a:r>
            <a:r>
              <a:rPr lang="vi-VN" altLang="en-US" sz="4800" b="1">
                <a:solidFill>
                  <a:srgbClr val="008000"/>
                </a:solidFill>
                <a:latin typeface="Times New Roman" pitchFamily="18" charset="0"/>
                <a:cs typeface="Times New Roman" pitchFamily="18" charset="0"/>
              </a:rPr>
              <a:t>0</a:t>
            </a:r>
            <a:endParaRPr lang="en-US" altLang="en-US" sz="4800" b="1">
              <a:solidFill>
                <a:srgbClr val="008000"/>
              </a:solidFill>
              <a:latin typeface="Times New Roman" pitchFamily="18" charset="0"/>
              <a:cs typeface="Times New Roman" pitchFamily="18" charset="0"/>
            </a:endParaRPr>
          </a:p>
        </p:txBody>
      </p:sp>
      <p:sp>
        <p:nvSpPr>
          <p:cNvPr id="111646" name="Text Box 115"/>
          <p:cNvSpPr txBox="1">
            <a:spLocks noChangeArrowheads="1"/>
          </p:cNvSpPr>
          <p:nvPr/>
        </p:nvSpPr>
        <p:spPr bwMode="auto">
          <a:xfrm>
            <a:off x="1511237" y="1571638"/>
            <a:ext cx="762000" cy="830263"/>
          </a:xfrm>
          <a:prstGeom prst="rect">
            <a:avLst/>
          </a:prstGeom>
          <a:noFill/>
          <a:ln w="9525">
            <a:noFill/>
            <a:miter lim="800000"/>
            <a:headEnd/>
            <a:tailEnd/>
          </a:ln>
          <a:effectLst/>
        </p:spPr>
        <p:txBody>
          <a:bodyPr>
            <a:spAutoFit/>
          </a:bodyPr>
          <a:lstStyle/>
          <a:p>
            <a:pPr>
              <a:spcBef>
                <a:spcPct val="50000"/>
              </a:spcBef>
            </a:pPr>
            <a:r>
              <a:rPr lang="en-US" altLang="en-US" sz="4800" b="1">
                <a:solidFill>
                  <a:srgbClr val="000000"/>
                </a:solidFill>
                <a:latin typeface="Times New Roman" pitchFamily="18" charset="0"/>
                <a:cs typeface="Times New Roman" pitchFamily="18" charset="0"/>
              </a:rPr>
              <a:t> </a:t>
            </a:r>
            <a:r>
              <a:rPr lang="vi-VN" altLang="en-US" sz="4800" b="1">
                <a:solidFill>
                  <a:srgbClr val="008000"/>
                </a:solidFill>
                <a:latin typeface="Times New Roman" pitchFamily="18" charset="0"/>
                <a:cs typeface="Times New Roman" pitchFamily="18" charset="0"/>
              </a:rPr>
              <a:t>7</a:t>
            </a:r>
            <a:endParaRPr lang="en-US" altLang="en-US" sz="4800" b="1">
              <a:solidFill>
                <a:srgbClr val="008000"/>
              </a:solidFill>
              <a:latin typeface="Times New Roman" pitchFamily="18" charset="0"/>
              <a:cs typeface="Times New Roman" pitchFamily="18" charset="0"/>
            </a:endParaRPr>
          </a:p>
        </p:txBody>
      </p:sp>
      <p:grpSp>
        <p:nvGrpSpPr>
          <p:cNvPr id="2" name="Group 117"/>
          <p:cNvGrpSpPr>
            <a:grpSpLocks/>
          </p:cNvGrpSpPr>
          <p:nvPr/>
        </p:nvGrpSpPr>
        <p:grpSpPr bwMode="auto">
          <a:xfrm>
            <a:off x="2197037" y="1800238"/>
            <a:ext cx="1066800" cy="1295400"/>
            <a:chOff x="1440" y="441"/>
            <a:chExt cx="672" cy="816"/>
          </a:xfrm>
        </p:grpSpPr>
        <p:cxnSp>
          <p:nvCxnSpPr>
            <p:cNvPr id="111641" name="AutoShape 118"/>
            <p:cNvCxnSpPr>
              <a:cxnSpLocks noChangeShapeType="1"/>
            </p:cNvCxnSpPr>
            <p:nvPr/>
          </p:nvCxnSpPr>
          <p:spPr bwMode="auto">
            <a:xfrm>
              <a:off x="1440" y="441"/>
              <a:ext cx="0" cy="816"/>
            </a:xfrm>
            <a:prstGeom prst="straightConnector1">
              <a:avLst/>
            </a:prstGeom>
            <a:noFill/>
            <a:ln w="38100">
              <a:solidFill>
                <a:srgbClr val="008000"/>
              </a:solidFill>
              <a:round/>
              <a:headEnd/>
              <a:tailEnd/>
            </a:ln>
            <a:effectLst/>
          </p:spPr>
        </p:cxnSp>
        <p:sp>
          <p:nvSpPr>
            <p:cNvPr id="111642" name="Line 119"/>
            <p:cNvSpPr>
              <a:spLocks noChangeShapeType="1"/>
            </p:cNvSpPr>
            <p:nvPr/>
          </p:nvSpPr>
          <p:spPr bwMode="auto">
            <a:xfrm>
              <a:off x="1440" y="777"/>
              <a:ext cx="672" cy="0"/>
            </a:xfrm>
            <a:prstGeom prst="line">
              <a:avLst/>
            </a:prstGeom>
            <a:noFill/>
            <a:ln w="38100">
              <a:solidFill>
                <a:srgbClr val="008000"/>
              </a:solidFill>
              <a:round/>
              <a:headEnd/>
              <a:tailEnd/>
            </a:ln>
            <a:effectLst/>
          </p:spPr>
          <p:txBody>
            <a:bodyPr/>
            <a:lstStyle/>
            <a:p>
              <a:endParaRPr lang="en-US">
                <a:latin typeface="Times New Roman" pitchFamily="18" charset="0"/>
                <a:cs typeface="Times New Roman" pitchFamily="18" charset="0"/>
              </a:endParaRPr>
            </a:p>
          </p:txBody>
        </p:sp>
      </p:grpSp>
      <p:sp>
        <p:nvSpPr>
          <p:cNvPr id="12" name="Text Box 116"/>
          <p:cNvSpPr txBox="1">
            <a:spLocks noChangeArrowheads="1"/>
          </p:cNvSpPr>
          <p:nvPr/>
        </p:nvSpPr>
        <p:spPr bwMode="auto">
          <a:xfrm>
            <a:off x="2425637" y="1571638"/>
            <a:ext cx="1219200" cy="830263"/>
          </a:xfrm>
          <a:prstGeom prst="rect">
            <a:avLst/>
          </a:prstGeom>
          <a:noFill/>
          <a:ln w="9525">
            <a:noFill/>
            <a:miter lim="800000"/>
            <a:headEnd/>
            <a:tailEnd/>
          </a:ln>
          <a:effectLst/>
        </p:spPr>
        <p:txBody>
          <a:bodyPr>
            <a:spAutoFit/>
          </a:bodyPr>
          <a:lstStyle/>
          <a:p>
            <a:pPr>
              <a:spcBef>
                <a:spcPct val="50000"/>
              </a:spcBef>
            </a:pPr>
            <a:r>
              <a:rPr lang="en-US" altLang="en-US" sz="4800" b="1">
                <a:solidFill>
                  <a:srgbClr val="008000"/>
                </a:solidFill>
                <a:latin typeface="Times New Roman" pitchFamily="18" charset="0"/>
                <a:cs typeface="Times New Roman" pitchFamily="18" charset="0"/>
              </a:rPr>
              <a:t>4</a:t>
            </a:r>
          </a:p>
        </p:txBody>
      </p:sp>
      <p:sp>
        <p:nvSpPr>
          <p:cNvPr id="15" name="Text Box 128"/>
          <p:cNvSpPr txBox="1">
            <a:spLocks noChangeArrowheads="1"/>
          </p:cNvSpPr>
          <p:nvPr/>
        </p:nvSpPr>
        <p:spPr bwMode="auto">
          <a:xfrm>
            <a:off x="2197037" y="2357430"/>
            <a:ext cx="457200" cy="830262"/>
          </a:xfrm>
          <a:prstGeom prst="rect">
            <a:avLst/>
          </a:prstGeom>
          <a:noFill/>
          <a:ln w="9525">
            <a:noFill/>
            <a:miter lim="800000"/>
            <a:headEnd/>
            <a:tailEnd/>
          </a:ln>
          <a:effectLst/>
        </p:spPr>
        <p:txBody>
          <a:bodyPr>
            <a:spAutoFit/>
          </a:bodyPr>
          <a:lstStyle/>
          <a:p>
            <a:pPr>
              <a:spcBef>
                <a:spcPct val="50000"/>
              </a:spcBef>
            </a:pPr>
            <a:r>
              <a:rPr lang="vi-VN" altLang="en-US" sz="4800" b="1">
                <a:solidFill>
                  <a:srgbClr val="008000"/>
                </a:solidFill>
                <a:latin typeface="Times New Roman" pitchFamily="18" charset="0"/>
                <a:cs typeface="Times New Roman" pitchFamily="18" charset="0"/>
              </a:rPr>
              <a:t>6</a:t>
            </a:r>
            <a:endParaRPr lang="en-US" altLang="en-US" sz="4800" b="1">
              <a:solidFill>
                <a:srgbClr val="008000"/>
              </a:solidFill>
              <a:latin typeface="Times New Roman" pitchFamily="18" charset="0"/>
              <a:cs typeface="Times New Roman" pitchFamily="18" charset="0"/>
            </a:endParaRPr>
          </a:p>
        </p:txBody>
      </p:sp>
      <p:sp>
        <p:nvSpPr>
          <p:cNvPr id="16" name="Rectangle 15"/>
          <p:cNvSpPr>
            <a:spLocks noChangeArrowheads="1"/>
          </p:cNvSpPr>
          <p:nvPr/>
        </p:nvSpPr>
        <p:spPr bwMode="auto">
          <a:xfrm>
            <a:off x="3857620" y="609584"/>
            <a:ext cx="4953000" cy="461962"/>
          </a:xfrm>
          <a:prstGeom prst="rect">
            <a:avLst/>
          </a:prstGeom>
          <a:noFill/>
          <a:ln w="9525">
            <a:noFill/>
            <a:miter lim="800000"/>
            <a:headEnd/>
            <a:tailEnd/>
          </a:ln>
        </p:spPr>
        <p:txBody>
          <a:bodyPr>
            <a:spAutoFit/>
          </a:bodyPr>
          <a:lstStyle/>
          <a:p>
            <a:r>
              <a:rPr lang="en-US" altLang="en-US" sz="2400">
                <a:solidFill>
                  <a:srgbClr val="000000"/>
                </a:solidFill>
                <a:latin typeface="Times New Roman" pitchFamily="18" charset="0"/>
                <a:cs typeface="Times New Roman" pitchFamily="18" charset="0"/>
              </a:rPr>
              <a:t>* </a:t>
            </a:r>
            <a:r>
              <a:rPr lang="vi-VN" altLang="en-US" sz="2400" smtClean="0">
                <a:solidFill>
                  <a:srgbClr val="000000"/>
                </a:solidFill>
                <a:latin typeface="Times New Roman" pitchFamily="18" charset="0"/>
                <a:cs typeface="Times New Roman" pitchFamily="18" charset="0"/>
              </a:rPr>
              <a:t>24</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chia 4 được </a:t>
            </a:r>
            <a:r>
              <a:rPr lang="vi-VN" altLang="en-US" sz="2400">
                <a:solidFill>
                  <a:srgbClr val="000000"/>
                </a:solidFill>
                <a:latin typeface="Times New Roman" pitchFamily="18" charset="0"/>
                <a:cs typeface="Times New Roman" pitchFamily="18" charset="0"/>
              </a:rPr>
              <a:t>6</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viết </a:t>
            </a:r>
            <a:r>
              <a:rPr lang="vi-VN" altLang="en-US" sz="2400">
                <a:solidFill>
                  <a:srgbClr val="000000"/>
                </a:solidFill>
                <a:latin typeface="Times New Roman" pitchFamily="18" charset="0"/>
                <a:cs typeface="Times New Roman" pitchFamily="18" charset="0"/>
              </a:rPr>
              <a:t>6</a:t>
            </a:r>
            <a:endParaRPr lang="en-US" altLang="en-US">
              <a:solidFill>
                <a:srgbClr val="000000"/>
              </a:solidFill>
              <a:latin typeface="Times New Roman" pitchFamily="18" charset="0"/>
              <a:cs typeface="Times New Roman" pitchFamily="18" charset="0"/>
            </a:endParaRPr>
          </a:p>
        </p:txBody>
      </p:sp>
      <p:sp>
        <p:nvSpPr>
          <p:cNvPr id="17" name="Rectangle 16"/>
          <p:cNvSpPr>
            <a:spLocks noChangeArrowheads="1"/>
          </p:cNvSpPr>
          <p:nvPr/>
        </p:nvSpPr>
        <p:spPr bwMode="auto">
          <a:xfrm>
            <a:off x="3857620" y="1038509"/>
            <a:ext cx="5572164" cy="461665"/>
          </a:xfrm>
          <a:prstGeom prst="rect">
            <a:avLst/>
          </a:prstGeom>
          <a:noFill/>
          <a:ln w="9525">
            <a:noFill/>
            <a:miter lim="800000"/>
            <a:headEnd/>
            <a:tailEnd/>
          </a:ln>
        </p:spPr>
        <p:txBody>
          <a:bodyPr wrap="square">
            <a:spAutoFit/>
          </a:bodyPr>
          <a:lstStyle/>
          <a:p>
            <a:r>
              <a:rPr lang="vi-VN" altLang="en-US" sz="2400">
                <a:solidFill>
                  <a:srgbClr val="000000"/>
                </a:solidFill>
                <a:latin typeface="Times New Roman" pitchFamily="18" charset="0"/>
                <a:cs typeface="Times New Roman" pitchFamily="18" charset="0"/>
              </a:rPr>
              <a:t>6</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nhân 4 bằng </a:t>
            </a:r>
            <a:r>
              <a:rPr lang="vi-VN" altLang="en-US" sz="2400" smtClean="0">
                <a:solidFill>
                  <a:srgbClr val="000000"/>
                </a:solidFill>
                <a:latin typeface="Times New Roman" pitchFamily="18" charset="0"/>
                <a:cs typeface="Times New Roman" pitchFamily="18" charset="0"/>
              </a:rPr>
              <a:t>24</a:t>
            </a:r>
            <a:r>
              <a:rPr lang="en-US" altLang="en-US" sz="2400" smtClean="0">
                <a:solidFill>
                  <a:srgbClr val="000000"/>
                </a:solidFill>
                <a:latin typeface="Times New Roman" pitchFamily="18" charset="0"/>
                <a:cs typeface="Times New Roman" pitchFamily="18" charset="0"/>
              </a:rPr>
              <a:t>; </a:t>
            </a:r>
            <a:r>
              <a:rPr lang="vi-VN" altLang="en-US" sz="2400" smtClean="0">
                <a:solidFill>
                  <a:srgbClr val="000000"/>
                </a:solidFill>
                <a:latin typeface="Times New Roman" pitchFamily="18" charset="0"/>
                <a:cs typeface="Times New Roman" pitchFamily="18" charset="0"/>
              </a:rPr>
              <a:t>2</a:t>
            </a:r>
            <a:r>
              <a:rPr lang="vi-VN" altLang="en-US" sz="2400">
                <a:solidFill>
                  <a:srgbClr val="000000"/>
                </a:solidFill>
                <a:latin typeface="Times New Roman" pitchFamily="18" charset="0"/>
                <a:cs typeface="Times New Roman" pitchFamily="18" charset="0"/>
              </a:rPr>
              <a:t>4</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trừ </a:t>
            </a:r>
            <a:r>
              <a:rPr lang="vi-VN" altLang="en-US" sz="2400" smtClean="0">
                <a:solidFill>
                  <a:srgbClr val="000000"/>
                </a:solidFill>
                <a:latin typeface="Times New Roman" pitchFamily="18" charset="0"/>
                <a:cs typeface="Times New Roman" pitchFamily="18" charset="0"/>
              </a:rPr>
              <a:t>24</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bằng </a:t>
            </a:r>
            <a:r>
              <a:rPr lang="vi-VN" altLang="en-US" sz="2400">
                <a:solidFill>
                  <a:srgbClr val="000000"/>
                </a:solidFill>
                <a:latin typeface="Times New Roman" pitchFamily="18" charset="0"/>
                <a:cs typeface="Times New Roman" pitchFamily="18" charset="0"/>
              </a:rPr>
              <a:t>0</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Viết </a:t>
            </a:r>
            <a:r>
              <a:rPr lang="vi-VN" altLang="en-US" sz="2400">
                <a:solidFill>
                  <a:srgbClr val="000000"/>
                </a:solidFill>
                <a:latin typeface="Times New Roman" pitchFamily="18" charset="0"/>
                <a:cs typeface="Times New Roman" pitchFamily="18" charset="0"/>
              </a:rPr>
              <a:t>0</a:t>
            </a:r>
            <a:endParaRPr lang="en-US" altLang="en-US" sz="2400">
              <a:solidFill>
                <a:srgbClr val="000000"/>
              </a:solidFill>
              <a:latin typeface="Times New Roman" pitchFamily="18" charset="0"/>
              <a:cs typeface="Times New Roman" pitchFamily="18" charset="0"/>
            </a:endParaRPr>
          </a:p>
        </p:txBody>
      </p:sp>
      <p:sp>
        <p:nvSpPr>
          <p:cNvPr id="18" name="Text Box 108"/>
          <p:cNvSpPr txBox="1">
            <a:spLocks noChangeArrowheads="1"/>
          </p:cNvSpPr>
          <p:nvPr/>
        </p:nvSpPr>
        <p:spPr bwMode="auto">
          <a:xfrm>
            <a:off x="825437" y="2333638"/>
            <a:ext cx="457200" cy="830263"/>
          </a:xfrm>
          <a:prstGeom prst="rect">
            <a:avLst/>
          </a:prstGeom>
          <a:noFill/>
          <a:ln w="9525">
            <a:noFill/>
            <a:miter lim="800000"/>
            <a:headEnd/>
            <a:tailEnd/>
          </a:ln>
          <a:effectLst/>
        </p:spPr>
        <p:txBody>
          <a:bodyPr>
            <a:spAutoFit/>
          </a:bodyPr>
          <a:lstStyle/>
          <a:p>
            <a:pPr>
              <a:spcBef>
                <a:spcPct val="50000"/>
              </a:spcBef>
            </a:pPr>
            <a:r>
              <a:rPr lang="vi-VN" altLang="en-US" sz="4800" b="1">
                <a:solidFill>
                  <a:srgbClr val="008000"/>
                </a:solidFill>
                <a:latin typeface="Times New Roman" pitchFamily="18" charset="0"/>
                <a:cs typeface="Times New Roman" pitchFamily="18" charset="0"/>
              </a:rPr>
              <a:t>0</a:t>
            </a:r>
            <a:endParaRPr lang="en-US" altLang="en-US" sz="4800" b="1">
              <a:solidFill>
                <a:srgbClr val="008000"/>
              </a:solidFill>
              <a:latin typeface="Times New Roman" pitchFamily="18" charset="0"/>
              <a:cs typeface="Times New Roman" pitchFamily="18" charset="0"/>
            </a:endParaRPr>
          </a:p>
        </p:txBody>
      </p:sp>
      <p:sp>
        <p:nvSpPr>
          <p:cNvPr id="20" name="Text Box 120"/>
          <p:cNvSpPr txBox="1">
            <a:spLocks noChangeArrowheads="1"/>
          </p:cNvSpPr>
          <p:nvPr/>
        </p:nvSpPr>
        <p:spPr bwMode="auto">
          <a:xfrm>
            <a:off x="1206437" y="2333638"/>
            <a:ext cx="533400" cy="830263"/>
          </a:xfrm>
          <a:prstGeom prst="rect">
            <a:avLst/>
          </a:prstGeom>
          <a:noFill/>
          <a:ln w="9525">
            <a:noFill/>
            <a:miter lim="800000"/>
            <a:headEnd/>
            <a:tailEnd/>
          </a:ln>
          <a:effectLst/>
        </p:spPr>
        <p:txBody>
          <a:bodyPr>
            <a:spAutoFit/>
          </a:bodyPr>
          <a:lstStyle/>
          <a:p>
            <a:pPr>
              <a:spcBef>
                <a:spcPct val="50000"/>
              </a:spcBef>
            </a:pPr>
            <a:r>
              <a:rPr lang="vi-VN" altLang="en-US" sz="4800" b="1">
                <a:solidFill>
                  <a:srgbClr val="008000"/>
                </a:solidFill>
                <a:latin typeface="Times New Roman" pitchFamily="18" charset="0"/>
                <a:cs typeface="Times New Roman" pitchFamily="18" charset="0"/>
              </a:rPr>
              <a:t>0</a:t>
            </a:r>
            <a:endParaRPr lang="en-US" altLang="en-US" sz="4800" b="1">
              <a:solidFill>
                <a:srgbClr val="008000"/>
              </a:solidFill>
              <a:latin typeface="Times New Roman" pitchFamily="18" charset="0"/>
              <a:cs typeface="Times New Roman" pitchFamily="18" charset="0"/>
            </a:endParaRPr>
          </a:p>
        </p:txBody>
      </p:sp>
      <p:sp>
        <p:nvSpPr>
          <p:cNvPr id="21" name="Rectangle 20"/>
          <p:cNvSpPr>
            <a:spLocks noChangeArrowheads="1"/>
          </p:cNvSpPr>
          <p:nvPr/>
        </p:nvSpPr>
        <p:spPr bwMode="auto">
          <a:xfrm>
            <a:off x="3714744" y="1631927"/>
            <a:ext cx="5214942" cy="461665"/>
          </a:xfrm>
          <a:prstGeom prst="rect">
            <a:avLst/>
          </a:prstGeom>
          <a:noFill/>
          <a:ln w="9525">
            <a:noFill/>
            <a:miter lim="800000"/>
            <a:headEnd/>
            <a:tailEnd/>
          </a:ln>
        </p:spPr>
        <p:txBody>
          <a:bodyPr wrap="square">
            <a:spAutoFit/>
          </a:bodyPr>
          <a:lstStyle/>
          <a:p>
            <a:r>
              <a:rPr lang="en-US" altLang="en-US" sz="2400">
                <a:solidFill>
                  <a:srgbClr val="000000"/>
                </a:solidFill>
                <a:latin typeface="Times New Roman" pitchFamily="18" charset="0"/>
                <a:cs typeface="Times New Roman" pitchFamily="18" charset="0"/>
              </a:rPr>
              <a:t>* Hạ </a:t>
            </a:r>
            <a:r>
              <a:rPr lang="vi-VN" altLang="en-US" sz="2400" smtClean="0">
                <a:solidFill>
                  <a:srgbClr val="000000"/>
                </a:solidFill>
                <a:latin typeface="Times New Roman" pitchFamily="18" charset="0"/>
                <a:cs typeface="Times New Roman" pitchFamily="18" charset="0"/>
              </a:rPr>
              <a:t>0;</a:t>
            </a:r>
            <a:r>
              <a:rPr lang="en-US" altLang="en-US" sz="2400" smtClean="0">
                <a:solidFill>
                  <a:srgbClr val="000000"/>
                </a:solidFill>
                <a:latin typeface="Times New Roman" pitchFamily="18" charset="0"/>
                <a:cs typeface="Times New Roman" pitchFamily="18" charset="0"/>
              </a:rPr>
              <a:t> </a:t>
            </a:r>
            <a:r>
              <a:rPr lang="vi-VN" altLang="en-US" sz="2400">
                <a:solidFill>
                  <a:srgbClr val="000000"/>
                </a:solidFill>
                <a:latin typeface="Times New Roman" pitchFamily="18" charset="0"/>
                <a:cs typeface="Times New Roman" pitchFamily="18" charset="0"/>
              </a:rPr>
              <a:t>0</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chia 4 được </a:t>
            </a:r>
            <a:r>
              <a:rPr lang="vi-VN" altLang="en-US" sz="2400">
                <a:solidFill>
                  <a:srgbClr val="000000"/>
                </a:solidFill>
                <a:latin typeface="Times New Roman" pitchFamily="18" charset="0"/>
                <a:cs typeface="Times New Roman" pitchFamily="18" charset="0"/>
              </a:rPr>
              <a:t>0</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viết </a:t>
            </a:r>
            <a:r>
              <a:rPr lang="vi-VN" altLang="en-US" sz="2400">
                <a:solidFill>
                  <a:srgbClr val="000000"/>
                </a:solidFill>
                <a:latin typeface="Times New Roman" pitchFamily="18" charset="0"/>
                <a:cs typeface="Times New Roman" pitchFamily="18" charset="0"/>
              </a:rPr>
              <a:t>0</a:t>
            </a:r>
            <a:endParaRPr lang="en-US" altLang="en-US" sz="2400">
              <a:solidFill>
                <a:srgbClr val="000000"/>
              </a:solidFill>
              <a:latin typeface="Times New Roman" pitchFamily="18" charset="0"/>
              <a:cs typeface="Times New Roman" pitchFamily="18" charset="0"/>
            </a:endParaRPr>
          </a:p>
        </p:txBody>
      </p:sp>
      <p:sp>
        <p:nvSpPr>
          <p:cNvPr id="22" name="Text Box 127"/>
          <p:cNvSpPr txBox="1">
            <a:spLocks noChangeArrowheads="1"/>
          </p:cNvSpPr>
          <p:nvPr/>
        </p:nvSpPr>
        <p:spPr bwMode="auto">
          <a:xfrm>
            <a:off x="2533640" y="2384424"/>
            <a:ext cx="609600" cy="830262"/>
          </a:xfrm>
          <a:prstGeom prst="rect">
            <a:avLst/>
          </a:prstGeom>
          <a:noFill/>
          <a:ln w="9525">
            <a:noFill/>
            <a:miter lim="800000"/>
            <a:headEnd/>
            <a:tailEnd/>
          </a:ln>
          <a:effectLst/>
        </p:spPr>
        <p:txBody>
          <a:bodyPr>
            <a:spAutoFit/>
          </a:bodyPr>
          <a:lstStyle/>
          <a:p>
            <a:pPr>
              <a:spcBef>
                <a:spcPct val="50000"/>
              </a:spcBef>
            </a:pPr>
            <a:r>
              <a:rPr lang="vi-VN" altLang="en-US" sz="4800" b="1">
                <a:solidFill>
                  <a:srgbClr val="008000"/>
                </a:solidFill>
                <a:latin typeface="Times New Roman" pitchFamily="18" charset="0"/>
                <a:cs typeface="Times New Roman" pitchFamily="18" charset="0"/>
              </a:rPr>
              <a:t>0</a:t>
            </a:r>
            <a:endParaRPr lang="en-US" altLang="en-US" sz="4800" b="1">
              <a:solidFill>
                <a:srgbClr val="008000"/>
              </a:solidFill>
              <a:latin typeface="Times New Roman" pitchFamily="18" charset="0"/>
              <a:cs typeface="Times New Roman" pitchFamily="18" charset="0"/>
            </a:endParaRPr>
          </a:p>
        </p:txBody>
      </p:sp>
      <p:sp>
        <p:nvSpPr>
          <p:cNvPr id="23" name="Rectangle 22"/>
          <p:cNvSpPr>
            <a:spLocks noChangeArrowheads="1"/>
          </p:cNvSpPr>
          <p:nvPr/>
        </p:nvSpPr>
        <p:spPr bwMode="auto">
          <a:xfrm>
            <a:off x="3643306" y="2109765"/>
            <a:ext cx="5500694" cy="461665"/>
          </a:xfrm>
          <a:prstGeom prst="rect">
            <a:avLst/>
          </a:prstGeom>
          <a:noFill/>
          <a:ln w="9525">
            <a:noFill/>
            <a:miter lim="800000"/>
            <a:headEnd/>
            <a:tailEnd/>
          </a:ln>
        </p:spPr>
        <p:txBody>
          <a:bodyPr wrap="square">
            <a:spAutoFit/>
          </a:bodyPr>
          <a:lstStyle/>
          <a:p>
            <a:r>
              <a:rPr lang="vi-VN" altLang="en-US" sz="2400">
                <a:solidFill>
                  <a:srgbClr val="000000"/>
                </a:solidFill>
                <a:latin typeface="Times New Roman" pitchFamily="18" charset="0"/>
                <a:cs typeface="Times New Roman" pitchFamily="18" charset="0"/>
              </a:rPr>
              <a:t>0</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nhân 4 bằng </a:t>
            </a:r>
            <a:r>
              <a:rPr lang="vi-VN" altLang="en-US" sz="2400">
                <a:solidFill>
                  <a:srgbClr val="000000"/>
                </a:solidFill>
                <a:latin typeface="Times New Roman" pitchFamily="18" charset="0"/>
                <a:cs typeface="Times New Roman" pitchFamily="18" charset="0"/>
              </a:rPr>
              <a:t>0</a:t>
            </a:r>
            <a:r>
              <a:rPr lang="en-US" altLang="en-US" sz="2400" smtClean="0">
                <a:solidFill>
                  <a:srgbClr val="000000"/>
                </a:solidFill>
                <a:latin typeface="Times New Roman" pitchFamily="18" charset="0"/>
                <a:cs typeface="Times New Roman" pitchFamily="18" charset="0"/>
              </a:rPr>
              <a:t>; </a:t>
            </a:r>
            <a:r>
              <a:rPr lang="vi-VN" altLang="en-US" sz="2400">
                <a:solidFill>
                  <a:srgbClr val="000000"/>
                </a:solidFill>
                <a:latin typeface="Times New Roman" pitchFamily="18" charset="0"/>
                <a:cs typeface="Times New Roman" pitchFamily="18" charset="0"/>
              </a:rPr>
              <a:t>0</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trừ </a:t>
            </a:r>
            <a:r>
              <a:rPr lang="vi-VN" altLang="en-US" sz="2400">
                <a:solidFill>
                  <a:srgbClr val="000000"/>
                </a:solidFill>
                <a:latin typeface="Times New Roman" pitchFamily="18" charset="0"/>
                <a:cs typeface="Times New Roman" pitchFamily="18" charset="0"/>
              </a:rPr>
              <a:t>0</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bằng </a:t>
            </a:r>
            <a:r>
              <a:rPr lang="vi-VN" altLang="en-US" sz="2400" smtClean="0">
                <a:solidFill>
                  <a:srgbClr val="000000"/>
                </a:solidFill>
                <a:latin typeface="Times New Roman" pitchFamily="18" charset="0"/>
                <a:cs typeface="Times New Roman" pitchFamily="18" charset="0"/>
              </a:rPr>
              <a:t>0</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Viết </a:t>
            </a:r>
            <a:r>
              <a:rPr lang="vi-VN" altLang="en-US" sz="2400" smtClean="0">
                <a:solidFill>
                  <a:srgbClr val="000000"/>
                </a:solidFill>
                <a:latin typeface="Times New Roman" pitchFamily="18" charset="0"/>
                <a:cs typeface="Times New Roman" pitchFamily="18" charset="0"/>
              </a:rPr>
              <a:t>0</a:t>
            </a:r>
            <a:endParaRPr lang="en-US" altLang="en-US" sz="2400">
              <a:solidFill>
                <a:srgbClr val="000000"/>
              </a:solidFill>
              <a:latin typeface="Times New Roman" pitchFamily="18" charset="0"/>
              <a:cs typeface="Times New Roman" pitchFamily="18" charset="0"/>
            </a:endParaRPr>
          </a:p>
        </p:txBody>
      </p:sp>
      <p:sp>
        <p:nvSpPr>
          <p:cNvPr id="24" name="Text Box 121"/>
          <p:cNvSpPr txBox="1">
            <a:spLocks noChangeArrowheads="1"/>
          </p:cNvSpPr>
          <p:nvPr/>
        </p:nvSpPr>
        <p:spPr bwMode="auto">
          <a:xfrm>
            <a:off x="1206437" y="2914663"/>
            <a:ext cx="533400" cy="830263"/>
          </a:xfrm>
          <a:prstGeom prst="rect">
            <a:avLst/>
          </a:prstGeom>
          <a:noFill/>
          <a:ln w="9525">
            <a:noFill/>
            <a:miter lim="800000"/>
            <a:headEnd/>
            <a:tailEnd/>
          </a:ln>
          <a:effectLst/>
        </p:spPr>
        <p:txBody>
          <a:bodyPr>
            <a:spAutoFit/>
          </a:bodyPr>
          <a:lstStyle/>
          <a:p>
            <a:pPr>
              <a:spcBef>
                <a:spcPct val="50000"/>
              </a:spcBef>
            </a:pPr>
            <a:r>
              <a:rPr lang="vi-VN" altLang="en-US" sz="4800" b="1">
                <a:solidFill>
                  <a:srgbClr val="008000"/>
                </a:solidFill>
                <a:latin typeface="Times New Roman" pitchFamily="18" charset="0"/>
                <a:cs typeface="Times New Roman" pitchFamily="18" charset="0"/>
              </a:rPr>
              <a:t>0</a:t>
            </a:r>
            <a:endParaRPr lang="en-US" altLang="en-US" sz="4800" b="1">
              <a:solidFill>
                <a:srgbClr val="008000"/>
              </a:solidFill>
              <a:latin typeface="Times New Roman" pitchFamily="18" charset="0"/>
              <a:cs typeface="Times New Roman" pitchFamily="18" charset="0"/>
            </a:endParaRPr>
          </a:p>
        </p:txBody>
      </p:sp>
      <p:sp>
        <p:nvSpPr>
          <p:cNvPr id="26" name="Text Box 122"/>
          <p:cNvSpPr txBox="1">
            <a:spLocks noChangeArrowheads="1"/>
          </p:cNvSpPr>
          <p:nvPr/>
        </p:nvSpPr>
        <p:spPr bwMode="auto">
          <a:xfrm>
            <a:off x="1663637" y="2914663"/>
            <a:ext cx="533400" cy="830263"/>
          </a:xfrm>
          <a:prstGeom prst="rect">
            <a:avLst/>
          </a:prstGeom>
          <a:noFill/>
          <a:ln w="9525">
            <a:noFill/>
            <a:miter lim="800000"/>
            <a:headEnd/>
            <a:tailEnd/>
          </a:ln>
          <a:effectLst/>
        </p:spPr>
        <p:txBody>
          <a:bodyPr>
            <a:spAutoFit/>
          </a:bodyPr>
          <a:lstStyle/>
          <a:p>
            <a:pPr>
              <a:spcBef>
                <a:spcPct val="50000"/>
              </a:spcBef>
            </a:pPr>
            <a:r>
              <a:rPr lang="vi-VN" altLang="en-US" sz="4800" b="1">
                <a:solidFill>
                  <a:srgbClr val="008000"/>
                </a:solidFill>
                <a:latin typeface="Times New Roman" pitchFamily="18" charset="0"/>
                <a:cs typeface="Times New Roman" pitchFamily="18" charset="0"/>
              </a:rPr>
              <a:t>7</a:t>
            </a:r>
            <a:endParaRPr lang="en-US" altLang="en-US" sz="4800" b="1">
              <a:solidFill>
                <a:srgbClr val="008000"/>
              </a:solidFill>
              <a:latin typeface="Times New Roman" pitchFamily="18" charset="0"/>
              <a:cs typeface="Times New Roman" pitchFamily="18" charset="0"/>
            </a:endParaRPr>
          </a:p>
        </p:txBody>
      </p:sp>
      <p:sp>
        <p:nvSpPr>
          <p:cNvPr id="27" name="Rectangle 26"/>
          <p:cNvSpPr>
            <a:spLocks noChangeArrowheads="1"/>
          </p:cNvSpPr>
          <p:nvPr/>
        </p:nvSpPr>
        <p:spPr bwMode="auto">
          <a:xfrm>
            <a:off x="3786182" y="2714620"/>
            <a:ext cx="5357818" cy="461665"/>
          </a:xfrm>
          <a:prstGeom prst="rect">
            <a:avLst/>
          </a:prstGeom>
          <a:noFill/>
          <a:ln w="9525">
            <a:noFill/>
            <a:miter lim="800000"/>
            <a:headEnd/>
            <a:tailEnd/>
          </a:ln>
        </p:spPr>
        <p:txBody>
          <a:bodyPr wrap="square">
            <a:spAutoFit/>
          </a:bodyPr>
          <a:lstStyle/>
          <a:p>
            <a:r>
              <a:rPr lang="en-US" altLang="en-US" sz="2400">
                <a:solidFill>
                  <a:srgbClr val="000000"/>
                </a:solidFill>
                <a:latin typeface="Times New Roman" pitchFamily="18" charset="0"/>
                <a:cs typeface="Times New Roman" pitchFamily="18" charset="0"/>
              </a:rPr>
              <a:t>* Hạ </a:t>
            </a:r>
            <a:r>
              <a:rPr lang="vi-VN" altLang="en-US" sz="2400">
                <a:solidFill>
                  <a:srgbClr val="000000"/>
                </a:solidFill>
                <a:latin typeface="Times New Roman" pitchFamily="18" charset="0"/>
                <a:cs typeface="Times New Roman" pitchFamily="18" charset="0"/>
              </a:rPr>
              <a:t>7</a:t>
            </a:r>
            <a:r>
              <a:rPr lang="en-US" altLang="en-US" sz="2400" smtClean="0">
                <a:solidFill>
                  <a:srgbClr val="000000"/>
                </a:solidFill>
                <a:latin typeface="Times New Roman" pitchFamily="18" charset="0"/>
                <a:cs typeface="Times New Roman" pitchFamily="18" charset="0"/>
              </a:rPr>
              <a:t> ; </a:t>
            </a:r>
            <a:r>
              <a:rPr lang="vi-VN" altLang="en-US" sz="2400">
                <a:solidFill>
                  <a:srgbClr val="000000"/>
                </a:solidFill>
                <a:latin typeface="Times New Roman" pitchFamily="18" charset="0"/>
                <a:cs typeface="Times New Roman" pitchFamily="18" charset="0"/>
              </a:rPr>
              <a:t>7</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chia 4 được </a:t>
            </a:r>
            <a:r>
              <a:rPr lang="vi-VN" altLang="en-US" sz="2400">
                <a:solidFill>
                  <a:srgbClr val="000000"/>
                </a:solidFill>
                <a:latin typeface="Times New Roman" pitchFamily="18" charset="0"/>
                <a:cs typeface="Times New Roman" pitchFamily="18" charset="0"/>
              </a:rPr>
              <a:t>1</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viết </a:t>
            </a:r>
            <a:r>
              <a:rPr lang="vi-VN" altLang="en-US" sz="2400">
                <a:solidFill>
                  <a:srgbClr val="000000"/>
                </a:solidFill>
                <a:latin typeface="Times New Roman" pitchFamily="18" charset="0"/>
                <a:cs typeface="Times New Roman" pitchFamily="18" charset="0"/>
              </a:rPr>
              <a:t>1</a:t>
            </a:r>
            <a:r>
              <a:rPr lang="en-US" altLang="en-US" sz="2400" smtClean="0">
                <a:solidFill>
                  <a:srgbClr val="000000"/>
                </a:solidFill>
                <a:latin typeface="Times New Roman" pitchFamily="18" charset="0"/>
                <a:cs typeface="Times New Roman" pitchFamily="18" charset="0"/>
              </a:rPr>
              <a:t>. </a:t>
            </a:r>
            <a:endParaRPr lang="en-US" altLang="en-US" sz="2400">
              <a:solidFill>
                <a:srgbClr val="000000"/>
              </a:solidFill>
              <a:latin typeface="Times New Roman" pitchFamily="18" charset="0"/>
              <a:cs typeface="Times New Roman" pitchFamily="18" charset="0"/>
            </a:endParaRPr>
          </a:p>
        </p:txBody>
      </p:sp>
      <p:sp>
        <p:nvSpPr>
          <p:cNvPr id="28" name="Text Box 110"/>
          <p:cNvSpPr txBox="1">
            <a:spLocks noChangeArrowheads="1"/>
          </p:cNvSpPr>
          <p:nvPr/>
        </p:nvSpPr>
        <p:spPr bwMode="auto">
          <a:xfrm>
            <a:off x="2882837" y="2357430"/>
            <a:ext cx="533400" cy="830262"/>
          </a:xfrm>
          <a:prstGeom prst="rect">
            <a:avLst/>
          </a:prstGeom>
          <a:noFill/>
          <a:ln w="9525">
            <a:noFill/>
            <a:miter lim="800000"/>
            <a:headEnd/>
            <a:tailEnd/>
          </a:ln>
          <a:effectLst/>
        </p:spPr>
        <p:txBody>
          <a:bodyPr>
            <a:spAutoFit/>
          </a:bodyPr>
          <a:lstStyle/>
          <a:p>
            <a:pPr>
              <a:spcBef>
                <a:spcPct val="50000"/>
              </a:spcBef>
            </a:pPr>
            <a:r>
              <a:rPr lang="vi-VN" altLang="en-US" sz="4800" b="1">
                <a:solidFill>
                  <a:srgbClr val="008000"/>
                </a:solidFill>
                <a:latin typeface="Times New Roman" pitchFamily="18" charset="0"/>
                <a:cs typeface="Times New Roman" pitchFamily="18" charset="0"/>
              </a:rPr>
              <a:t>1</a:t>
            </a:r>
            <a:endParaRPr lang="en-US" altLang="en-US" sz="4800" b="1">
              <a:solidFill>
                <a:srgbClr val="008000"/>
              </a:solidFill>
              <a:latin typeface="Times New Roman" pitchFamily="18" charset="0"/>
              <a:cs typeface="Times New Roman" pitchFamily="18" charset="0"/>
            </a:endParaRPr>
          </a:p>
        </p:txBody>
      </p:sp>
      <p:sp>
        <p:nvSpPr>
          <p:cNvPr id="29" name="Rectangle 28"/>
          <p:cNvSpPr>
            <a:spLocks noChangeArrowheads="1"/>
          </p:cNvSpPr>
          <p:nvPr/>
        </p:nvSpPr>
        <p:spPr bwMode="auto">
          <a:xfrm>
            <a:off x="3786182" y="3253087"/>
            <a:ext cx="5643602" cy="461665"/>
          </a:xfrm>
          <a:prstGeom prst="rect">
            <a:avLst/>
          </a:prstGeom>
          <a:noFill/>
          <a:ln w="9525">
            <a:noFill/>
            <a:miter lim="800000"/>
            <a:headEnd/>
            <a:tailEnd/>
          </a:ln>
        </p:spPr>
        <p:txBody>
          <a:bodyPr wrap="square">
            <a:spAutoFit/>
          </a:bodyPr>
          <a:lstStyle/>
          <a:p>
            <a:r>
              <a:rPr lang="vi-VN" altLang="en-US" sz="2400">
                <a:solidFill>
                  <a:srgbClr val="000000"/>
                </a:solidFill>
                <a:latin typeface="Times New Roman" pitchFamily="18" charset="0"/>
                <a:cs typeface="Times New Roman" pitchFamily="18" charset="0"/>
              </a:rPr>
              <a:t>1</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nhân 4 bằng </a:t>
            </a:r>
            <a:r>
              <a:rPr lang="vi-VN" altLang="en-US" sz="2400">
                <a:solidFill>
                  <a:srgbClr val="000000"/>
                </a:solidFill>
                <a:latin typeface="Times New Roman" pitchFamily="18" charset="0"/>
                <a:cs typeface="Times New Roman" pitchFamily="18" charset="0"/>
              </a:rPr>
              <a:t>4</a:t>
            </a:r>
            <a:r>
              <a:rPr lang="en-US" altLang="en-US" sz="2400" smtClean="0">
                <a:solidFill>
                  <a:srgbClr val="000000"/>
                </a:solidFill>
                <a:latin typeface="Times New Roman" pitchFamily="18" charset="0"/>
                <a:cs typeface="Times New Roman" pitchFamily="18" charset="0"/>
              </a:rPr>
              <a:t>; </a:t>
            </a:r>
            <a:r>
              <a:rPr lang="vi-VN" altLang="en-US" sz="2400">
                <a:solidFill>
                  <a:srgbClr val="000000"/>
                </a:solidFill>
                <a:latin typeface="Times New Roman" pitchFamily="18" charset="0"/>
                <a:cs typeface="Times New Roman" pitchFamily="18" charset="0"/>
              </a:rPr>
              <a:t>7</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trừ </a:t>
            </a:r>
            <a:r>
              <a:rPr lang="vi-VN" altLang="en-US" sz="2400">
                <a:solidFill>
                  <a:srgbClr val="000000"/>
                </a:solidFill>
                <a:latin typeface="Times New Roman" pitchFamily="18" charset="0"/>
                <a:cs typeface="Times New Roman" pitchFamily="18" charset="0"/>
              </a:rPr>
              <a:t>4</a:t>
            </a:r>
            <a:r>
              <a:rPr lang="en-US" altLang="en-US" sz="2400" smtClean="0">
                <a:solidFill>
                  <a:srgbClr val="000000"/>
                </a:solidFill>
                <a:latin typeface="Times New Roman" pitchFamily="18" charset="0"/>
                <a:cs typeface="Times New Roman" pitchFamily="18" charset="0"/>
              </a:rPr>
              <a:t> </a:t>
            </a:r>
            <a:r>
              <a:rPr lang="en-US" altLang="en-US" sz="2400">
                <a:solidFill>
                  <a:srgbClr val="000000"/>
                </a:solidFill>
                <a:latin typeface="Times New Roman" pitchFamily="18" charset="0"/>
                <a:cs typeface="Times New Roman" pitchFamily="18" charset="0"/>
              </a:rPr>
              <a:t>bằng </a:t>
            </a:r>
            <a:r>
              <a:rPr lang="vi-VN" altLang="en-US" sz="2400">
                <a:solidFill>
                  <a:srgbClr val="000000"/>
                </a:solidFill>
                <a:latin typeface="Times New Roman" pitchFamily="18" charset="0"/>
                <a:cs typeface="Times New Roman" pitchFamily="18" charset="0"/>
              </a:rPr>
              <a:t>3</a:t>
            </a:r>
            <a:r>
              <a:rPr lang="en-US" altLang="en-US" sz="2400" smtClean="0">
                <a:solidFill>
                  <a:srgbClr val="000000"/>
                </a:solidFill>
                <a:latin typeface="Times New Roman" pitchFamily="18" charset="0"/>
                <a:cs typeface="Times New Roman" pitchFamily="18" charset="0"/>
              </a:rPr>
              <a:t>.</a:t>
            </a:r>
            <a:endParaRPr lang="en-US" altLang="en-US" sz="2400">
              <a:solidFill>
                <a:srgbClr val="000000"/>
              </a:solidFill>
              <a:latin typeface="Times New Roman" pitchFamily="18" charset="0"/>
              <a:cs typeface="Times New Roman" pitchFamily="18" charset="0"/>
            </a:endParaRPr>
          </a:p>
        </p:txBody>
      </p:sp>
      <p:sp>
        <p:nvSpPr>
          <p:cNvPr id="30" name="Text Box 125"/>
          <p:cNvSpPr txBox="1">
            <a:spLocks noChangeArrowheads="1"/>
          </p:cNvSpPr>
          <p:nvPr/>
        </p:nvSpPr>
        <p:spPr bwMode="auto">
          <a:xfrm>
            <a:off x="1663637" y="3600463"/>
            <a:ext cx="609600" cy="830263"/>
          </a:xfrm>
          <a:prstGeom prst="rect">
            <a:avLst/>
          </a:prstGeom>
          <a:noFill/>
          <a:ln w="9525">
            <a:noFill/>
            <a:miter lim="800000"/>
            <a:headEnd/>
            <a:tailEnd/>
          </a:ln>
          <a:effectLst/>
        </p:spPr>
        <p:txBody>
          <a:bodyPr>
            <a:spAutoFit/>
          </a:bodyPr>
          <a:lstStyle/>
          <a:p>
            <a:pPr>
              <a:spcBef>
                <a:spcPct val="50000"/>
              </a:spcBef>
            </a:pPr>
            <a:r>
              <a:rPr lang="vi-VN" altLang="en-US" sz="4800" b="1">
                <a:solidFill>
                  <a:srgbClr val="008000"/>
                </a:solidFill>
                <a:latin typeface="Times New Roman" pitchFamily="18" charset="0"/>
                <a:cs typeface="Times New Roman" pitchFamily="18" charset="0"/>
              </a:rPr>
              <a:t>3</a:t>
            </a:r>
            <a:endParaRPr lang="en-US" altLang="en-US" sz="4800" b="1">
              <a:solidFill>
                <a:srgbClr val="008000"/>
              </a:solidFill>
              <a:latin typeface="Times New Roman" pitchFamily="18" charset="0"/>
              <a:cs typeface="Times New Roman" pitchFamily="18" charset="0"/>
            </a:endParaRPr>
          </a:p>
        </p:txBody>
      </p:sp>
      <p:sp>
        <p:nvSpPr>
          <p:cNvPr id="31" name="Rectangle 98"/>
          <p:cNvSpPr>
            <a:spLocks noChangeArrowheads="1"/>
          </p:cNvSpPr>
          <p:nvPr/>
        </p:nvSpPr>
        <p:spPr bwMode="auto">
          <a:xfrm>
            <a:off x="515875" y="5305444"/>
            <a:ext cx="4848228" cy="8382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b" anchorCtr="1"/>
          <a:lstStyle/>
          <a:p>
            <a:pPr algn="ctr" eaLnBrk="1" hangingPunct="1"/>
            <a:r>
              <a:rPr lang="vi-VN" altLang="en-US" sz="4000" b="1" smtClean="0">
                <a:solidFill>
                  <a:srgbClr val="C00000"/>
                </a:solidFill>
                <a:latin typeface="Times New Roman" pitchFamily="18" charset="0"/>
                <a:cs typeface="Times New Roman" pitchFamily="18" charset="0"/>
              </a:rPr>
              <a:t>2407 : 4 = 601 ( dư 3)</a:t>
            </a:r>
            <a:endParaRPr lang="en-US" altLang="en-US" sz="4000" b="1">
              <a:solidFill>
                <a:srgbClr val="C00000"/>
              </a:solidFill>
              <a:latin typeface="Times New Roman" pitchFamily="18" charset="0"/>
              <a:cs typeface="Times New Roman" pitchFamily="18" charset="0"/>
            </a:endParaRPr>
          </a:p>
        </p:txBody>
      </p:sp>
      <p:sp>
        <p:nvSpPr>
          <p:cNvPr id="111640" name="Text Box 93"/>
          <p:cNvSpPr txBox="1">
            <a:spLocks noChangeArrowheads="1"/>
          </p:cNvSpPr>
          <p:nvPr/>
        </p:nvSpPr>
        <p:spPr bwMode="auto">
          <a:xfrm>
            <a:off x="-214346" y="925525"/>
            <a:ext cx="4565650" cy="646113"/>
          </a:xfrm>
          <a:prstGeom prst="rect">
            <a:avLst/>
          </a:prstGeom>
          <a:noFill/>
          <a:ln w="9525">
            <a:noFill/>
            <a:miter lim="800000"/>
            <a:headEnd/>
            <a:tailEnd/>
          </a:ln>
          <a:effectLst/>
        </p:spPr>
        <p:txBody>
          <a:bodyPr>
            <a:spAutoFit/>
          </a:bodyPr>
          <a:lstStyle/>
          <a:p>
            <a:pPr algn="ctr" eaLnBrk="1" hangingPunct="1">
              <a:spcBef>
                <a:spcPct val="50000"/>
              </a:spcBef>
            </a:pPr>
            <a:r>
              <a:rPr lang="en-US" altLang="en-US" sz="3600" b="1">
                <a:solidFill>
                  <a:srgbClr val="0000FF"/>
                </a:solidFill>
                <a:latin typeface="Times New Roman" pitchFamily="18" charset="0"/>
                <a:cs typeface="Times New Roman" pitchFamily="18" charset="0"/>
              </a:rPr>
              <a:t>b) </a:t>
            </a:r>
            <a:r>
              <a:rPr lang="vi-VN" altLang="en-US" sz="3600" b="1" smtClean="0">
                <a:solidFill>
                  <a:srgbClr val="0000FF"/>
                </a:solidFill>
                <a:latin typeface="Times New Roman" pitchFamily="18" charset="0"/>
                <a:cs typeface="Times New Roman" pitchFamily="18" charset="0"/>
              </a:rPr>
              <a:t>2407</a:t>
            </a:r>
            <a:r>
              <a:rPr lang="en-US" altLang="en-US" sz="3600" b="1" smtClean="0">
                <a:solidFill>
                  <a:srgbClr val="0000FF"/>
                </a:solidFill>
                <a:latin typeface="Times New Roman" pitchFamily="18" charset="0"/>
                <a:cs typeface="Times New Roman" pitchFamily="18" charset="0"/>
              </a:rPr>
              <a:t> </a:t>
            </a:r>
            <a:r>
              <a:rPr lang="en-US" altLang="en-US" sz="3600" b="1">
                <a:solidFill>
                  <a:srgbClr val="0000FF"/>
                </a:solidFill>
                <a:latin typeface="Times New Roman" pitchFamily="18" charset="0"/>
                <a:cs typeface="Times New Roman" pitchFamily="18" charset="0"/>
              </a:rPr>
              <a:t>: 4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breeze.wav" builtIn="1"/>
                                        </p:tgtEl>
                                      </p:cMediaNode>
                                    </p:audio>
                                  </p:sub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1000"/>
                                        <p:tgtEl>
                                          <p:spTgt spid="12"/>
                                        </p:tgtEl>
                                      </p:cBhvr>
                                    </p:animEffect>
                                  </p:childTnLst>
                                  <p:subTnLst>
                                    <p:audio>
                                      <p:cMediaNode>
                                        <p:cTn display="0" masterRel="sameClick">
                                          <p:stCondLst>
                                            <p:cond evt="begin" delay="0">
                                              <p:tn val="8"/>
                                            </p:cond>
                                          </p:stCondLst>
                                          <p:endCondLst>
                                            <p:cond evt="onStopAudio" delay="0">
                                              <p:tgtEl>
                                                <p:sldTgt/>
                                              </p:tgtEl>
                                            </p:cond>
                                          </p:endCondLst>
                                        </p:cTn>
                                        <p:tgtEl>
                                          <p:sndTgt r:embed="rId2" name="breeze.wav" builtIn="1"/>
                                        </p:tgtEl>
                                      </p:cMediaNode>
                                    </p:audio>
                                  </p:sub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p:cBhvr override="childStyle">
                                        <p:cTn id="14" dur="1000" fill="hold"/>
                                        <p:tgtEl>
                                          <p:spTgt spid="111643"/>
                                        </p:tgtEl>
                                        <p:attrNameLst>
                                          <p:attrName>style.color</p:attrName>
                                        </p:attrNameLst>
                                      </p:cBhvr>
                                      <p:to>
                                        <a:srgbClr val="FA3A14"/>
                                      </p:to>
                                    </p:animClr>
                                  </p:childTnLst>
                                </p:cTn>
                              </p:par>
                              <p:par>
                                <p:cTn id="15" presetID="2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1000"/>
                                        <p:tgtEl>
                                          <p:spTgt spid="18"/>
                                        </p:tgtEl>
                                      </p:cBhvr>
                                    </p:animEffect>
                                  </p:childTnLst>
                                  <p:subTnLst>
                                    <p:audio>
                                      <p:cMediaNode>
                                        <p:cTn display="0" masterRel="sameClick">
                                          <p:stCondLst>
                                            <p:cond evt="begin" delay="0">
                                              <p:tn val="26"/>
                                            </p:cond>
                                          </p:stCondLst>
                                          <p:endCondLst>
                                            <p:cond evt="onStopAudio" delay="0">
                                              <p:tgtEl>
                                                <p:sldTgt/>
                                              </p:tgtEl>
                                            </p:cond>
                                          </p:endCondLst>
                                        </p:cTn>
                                        <p:tgtEl>
                                          <p:sndTgt r:embed="rId2" name="breeze.wav" builtIn="1"/>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mph" presetSubtype="2" fill="hold" grpId="0" nodeType="clickEffect">
                                  <p:stCondLst>
                                    <p:cond delay="0"/>
                                  </p:stCondLst>
                                  <p:childTnLst>
                                    <p:animClr clrSpc="rgb">
                                      <p:cBhvr override="childStyle">
                                        <p:cTn id="32" dur="1000" fill="hold"/>
                                        <p:tgtEl>
                                          <p:spTgt spid="111645"/>
                                        </p:tgtEl>
                                        <p:attrNameLst>
                                          <p:attrName>style.color</p:attrName>
                                        </p:attrNameLst>
                                      </p:cBhvr>
                                      <p:to>
                                        <a:srgbClr val="FA3A14"/>
                                      </p:to>
                                    </p:animClr>
                                  </p:childTnLst>
                                </p:cTn>
                              </p:par>
                              <p:par>
                                <p:cTn id="33" presetID="22" presetClass="entr" presetSubtype="8"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1000"/>
                                        <p:tgtEl>
                                          <p:spTgt spid="20"/>
                                        </p:tgtEl>
                                      </p:cBhvr>
                                    </p:animEffect>
                                  </p:childTnLst>
                                  <p:subTnLst>
                                    <p:audio>
                                      <p:cMediaNode>
                                        <p:cTn display="0" masterRel="sameClick">
                                          <p:stCondLst>
                                            <p:cond evt="begin" delay="0">
                                              <p:tn val="33"/>
                                            </p:cond>
                                          </p:stCondLst>
                                          <p:endCondLst>
                                            <p:cond evt="onStopAudio" delay="0">
                                              <p:tgtEl>
                                                <p:sldTgt/>
                                              </p:tgtEl>
                                            </p:cond>
                                          </p:endCondLst>
                                        </p:cTn>
                                        <p:tgtEl>
                                          <p:sndTgt r:embed="rId2" name="breeze.wav" builtIn="1"/>
                                        </p:tgtEl>
                                      </p:cMediaNode>
                                    </p:audio>
                                  </p:subTnLst>
                                </p:cTn>
                              </p:par>
                              <p:par>
                                <p:cTn id="36" presetID="22" presetClass="entr" presetSubtype="4"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1000"/>
                                        <p:tgtEl>
                                          <p:spTgt spid="22"/>
                                        </p:tgtEl>
                                      </p:cBhvr>
                                    </p:animEffect>
                                  </p:childTnLst>
                                  <p:subTnLst>
                                    <p:audio>
                                      <p:cMediaNode>
                                        <p:cTn display="0" masterRel="sameClick">
                                          <p:stCondLst>
                                            <p:cond evt="begin" delay="0">
                                              <p:tn val="41"/>
                                            </p:cond>
                                          </p:stCondLst>
                                          <p:endCondLst>
                                            <p:cond evt="onStopAudio" delay="0">
                                              <p:tgtEl>
                                                <p:sldTgt/>
                                              </p:tgtEl>
                                            </p:cond>
                                          </p:endCondLst>
                                        </p:cTn>
                                        <p:tgtEl>
                                          <p:sndTgt r:embed="rId2" name="breeze.wav" builtIn="1"/>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500"/>
                                        <p:tgtEl>
                                          <p:spTgt spid="2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childTnLst>
                                  <p:subTnLst>
                                    <p:audio>
                                      <p:cMediaNode>
                                        <p:cTn display="0" masterRel="sameClick">
                                          <p:stCondLst>
                                            <p:cond evt="begin" delay="0">
                                              <p:tn val="51"/>
                                            </p:cond>
                                          </p:stCondLst>
                                          <p:endCondLst>
                                            <p:cond evt="onStopAudio" delay="0">
                                              <p:tgtEl>
                                                <p:sldTgt/>
                                              </p:tgtEl>
                                            </p:cond>
                                          </p:endCondLst>
                                        </p:cTn>
                                        <p:tgtEl>
                                          <p:sndTgt r:embed="rId2" name="breeze.wav" builtIn="1"/>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mph" presetSubtype="2" fill="hold" grpId="0" nodeType="clickEffect">
                                  <p:stCondLst>
                                    <p:cond delay="0"/>
                                  </p:stCondLst>
                                  <p:childTnLst>
                                    <p:animClr clrSpc="rgb">
                                      <p:cBhvr override="childStyle">
                                        <p:cTn id="57" dur="1000" fill="hold"/>
                                        <p:tgtEl>
                                          <p:spTgt spid="111646"/>
                                        </p:tgtEl>
                                        <p:attrNameLst>
                                          <p:attrName>style.color</p:attrName>
                                        </p:attrNameLst>
                                      </p:cBhvr>
                                      <p:to>
                                        <a:srgbClr val="FA3A14"/>
                                      </p:to>
                                    </p:animClr>
                                  </p:childTnLst>
                                </p:cTn>
                              </p:par>
                              <p:par>
                                <p:cTn id="58" presetID="10" presetClass="entr" presetSubtype="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childTnLst>
                                  <p:subTnLst>
                                    <p:audio>
                                      <p:cMediaNode>
                                        <p:cTn display="0" masterRel="sameClick">
                                          <p:stCondLst>
                                            <p:cond evt="begin" delay="0">
                                              <p:tn val="58"/>
                                            </p:cond>
                                          </p:stCondLst>
                                          <p:endCondLst>
                                            <p:cond evt="onStopAudio" delay="0">
                                              <p:tgtEl>
                                                <p:sldTgt/>
                                              </p:tgtEl>
                                            </p:cond>
                                          </p:endCondLst>
                                        </p:cTn>
                                        <p:tgtEl>
                                          <p:sndTgt r:embed="rId2" name="breeze.wav" builtIn="1"/>
                                        </p:tgtEl>
                                      </p:cMediaNode>
                                    </p:audio>
                                  </p:subTnLst>
                                </p:cTn>
                              </p:par>
                              <p:par>
                                <p:cTn id="61" presetID="2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down)">
                                      <p:cBhvr>
                                        <p:cTn id="63" dur="500"/>
                                        <p:tgtEl>
                                          <p:spTgt spid="2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1000"/>
                                        <p:tgtEl>
                                          <p:spTgt spid="28"/>
                                        </p:tgtEl>
                                      </p:cBhvr>
                                    </p:animEffect>
                                  </p:childTnLst>
                                  <p:subTnLst>
                                    <p:audio>
                                      <p:cMediaNode>
                                        <p:cTn display="0" masterRel="sameClick">
                                          <p:stCondLst>
                                            <p:cond evt="begin" delay="0">
                                              <p:tn val="66"/>
                                            </p:cond>
                                          </p:stCondLst>
                                          <p:endCondLst>
                                            <p:cond evt="onStopAudio" delay="0">
                                              <p:tgtEl>
                                                <p:sldTgt/>
                                              </p:tgtEl>
                                            </p:cond>
                                          </p:endCondLst>
                                        </p:cTn>
                                        <p:tgtEl>
                                          <p:sndTgt r:embed="rId2" name="breeze.wav" builtIn="1"/>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down)">
                                      <p:cBhvr>
                                        <p:cTn id="73" dur="500"/>
                                        <p:tgtEl>
                                          <p:spTgt spid="29"/>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1000"/>
                                        <p:tgtEl>
                                          <p:spTgt spid="30"/>
                                        </p:tgtEl>
                                      </p:cBhvr>
                                    </p:animEffect>
                                  </p:childTnLst>
                                  <p:subTnLst>
                                    <p:audio>
                                      <p:cMediaNode>
                                        <p:cTn display="0" masterRel="sameClick">
                                          <p:stCondLst>
                                            <p:cond evt="begin" delay="0">
                                              <p:tn val="76"/>
                                            </p:cond>
                                          </p:stCondLst>
                                          <p:endCondLst>
                                            <p:cond evt="onStopAudio" delay="0">
                                              <p:tgtEl>
                                                <p:sldTgt/>
                                              </p:tgtEl>
                                            </p:cond>
                                          </p:endCondLst>
                                        </p:cTn>
                                        <p:tgtEl>
                                          <p:sndTgt r:embed="rId2" name="breeze.wav" builtIn="1"/>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2000" fill="hold"/>
                                        <p:tgtEl>
                                          <p:spTgt spid="31"/>
                                        </p:tgtEl>
                                        <p:attrNameLst>
                                          <p:attrName>ppt_x</p:attrName>
                                        </p:attrNameLst>
                                      </p:cBhvr>
                                      <p:tavLst>
                                        <p:tav tm="0">
                                          <p:val>
                                            <p:strVal val="#ppt_x"/>
                                          </p:val>
                                        </p:tav>
                                        <p:tav tm="100000">
                                          <p:val>
                                            <p:strVal val="#ppt_x"/>
                                          </p:val>
                                        </p:tav>
                                      </p:tavLst>
                                    </p:anim>
                                    <p:anim calcmode="lin" valueType="num">
                                      <p:cBhvr additive="base">
                                        <p:cTn id="84" dur="2000" fill="hold"/>
                                        <p:tgtEl>
                                          <p:spTgt spid="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2" name="breez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43" grpId="0"/>
      <p:bldP spid="111645" grpId="0"/>
      <p:bldP spid="111646" grpId="0"/>
      <p:bldP spid="12" grpId="0"/>
      <p:bldP spid="15" grpId="0"/>
      <p:bldP spid="16" grpId="0"/>
      <p:bldP spid="17" grpId="0"/>
      <p:bldP spid="18" grpId="0"/>
      <p:bldP spid="20" grpId="0"/>
      <p:bldP spid="21" grpId="0"/>
      <p:bldP spid="22" grpId="0"/>
      <p:bldP spid="23" grpId="0"/>
      <p:bldP spid="24" grpId="0"/>
      <p:bldP spid="26" grpId="0"/>
      <p:bldP spid="27" grpId="0"/>
      <p:bldP spid="28" grpId="0"/>
      <p:bldP spid="29" grpId="0"/>
      <p:bldP spid="30" grpId="0"/>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457200" y="30480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eaLnBrk="1" hangingPunct="1">
              <a:defRPr/>
            </a:pPr>
            <a:endParaRPr lang="en-US" altLang="en-US" smtClean="0">
              <a:solidFill>
                <a:srgbClr val="000000"/>
              </a:solidFill>
              <a:cs typeface="+mn-cs"/>
            </a:endParaRPr>
          </a:p>
        </p:txBody>
      </p:sp>
      <p:pic>
        <p:nvPicPr>
          <p:cNvPr id="108547" name="Picture 3" descr="POINSET3"/>
          <p:cNvPicPr>
            <a:picLocks noChangeAspect="1" noChangeArrowheads="1"/>
          </p:cNvPicPr>
          <p:nvPr/>
        </p:nvPicPr>
        <p:blipFill>
          <a:blip r:embed="rId5"/>
          <a:srcRect/>
          <a:stretch>
            <a:fillRect/>
          </a:stretch>
        </p:blipFill>
        <p:spPr bwMode="auto">
          <a:xfrm>
            <a:off x="7143750" y="5026025"/>
            <a:ext cx="2000250" cy="1831975"/>
          </a:xfrm>
          <a:prstGeom prst="rect">
            <a:avLst/>
          </a:prstGeom>
          <a:noFill/>
          <a:ln w="9525">
            <a:noFill/>
            <a:miter lim="800000"/>
            <a:headEnd/>
            <a:tailEnd/>
          </a:ln>
        </p:spPr>
      </p:pic>
      <p:pic>
        <p:nvPicPr>
          <p:cNvPr id="108548" name="Picture 4" descr="POINSET2"/>
          <p:cNvPicPr>
            <a:picLocks noChangeAspect="1" noChangeArrowheads="1"/>
          </p:cNvPicPr>
          <p:nvPr/>
        </p:nvPicPr>
        <p:blipFill>
          <a:blip r:embed="rId6"/>
          <a:srcRect/>
          <a:stretch>
            <a:fillRect/>
          </a:stretch>
        </p:blipFill>
        <p:spPr bwMode="auto">
          <a:xfrm>
            <a:off x="0" y="0"/>
            <a:ext cx="1981200" cy="1973263"/>
          </a:xfrm>
          <a:prstGeom prst="rect">
            <a:avLst/>
          </a:prstGeom>
          <a:noFill/>
          <a:ln w="9525">
            <a:noFill/>
            <a:miter lim="800000"/>
            <a:headEnd/>
            <a:tailEnd/>
          </a:ln>
        </p:spPr>
      </p:pic>
      <p:sp>
        <p:nvSpPr>
          <p:cNvPr id="100357" name="Rectangle 7"/>
          <p:cNvSpPr>
            <a:spLocks noChangeArrowheads="1"/>
          </p:cNvSpPr>
          <p:nvPr/>
        </p:nvSpPr>
        <p:spPr bwMode="auto">
          <a:xfrm>
            <a:off x="0" y="5562600"/>
            <a:ext cx="9144000" cy="1295400"/>
          </a:xfrm>
          <a:prstGeom prst="rect">
            <a:avLst/>
          </a:prstGeom>
          <a:gradFill rotWithShape="1">
            <a:gsLst>
              <a:gs pos="0">
                <a:srgbClr val="FFFFFF">
                  <a:alpha val="0"/>
                </a:srgbClr>
              </a:gs>
              <a:gs pos="100000">
                <a:srgbClr val="009900"/>
              </a:gs>
            </a:gsLst>
            <a:lin ang="5400000" scaled="1"/>
          </a:gradFill>
          <a:ln w="9525">
            <a:solidFill>
              <a:schemeClr val="bg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defRPr/>
            </a:pPr>
            <a:endParaRPr lang="uk-UA" altLang="en-US" smtClean="0">
              <a:solidFill>
                <a:srgbClr val="000000"/>
              </a:solidFill>
              <a:latin typeface=".VnTime" pitchFamily="34" charset="0"/>
              <a:cs typeface="+mn-cs"/>
            </a:endParaRPr>
          </a:p>
        </p:txBody>
      </p:sp>
      <p:pic>
        <p:nvPicPr>
          <p:cNvPr id="108550" name="Picture 8" descr="21"/>
          <p:cNvPicPr>
            <a:picLocks noChangeAspect="1" noChangeArrowheads="1" noCrop="1"/>
          </p:cNvPicPr>
          <p:nvPr/>
        </p:nvPicPr>
        <p:blipFill>
          <a:blip r:embed="rId7"/>
          <a:srcRect/>
          <a:stretch>
            <a:fillRect/>
          </a:stretch>
        </p:blipFill>
        <p:spPr bwMode="auto">
          <a:xfrm>
            <a:off x="152400" y="4922838"/>
            <a:ext cx="1979613" cy="1858962"/>
          </a:xfrm>
          <a:prstGeom prst="rect">
            <a:avLst/>
          </a:prstGeom>
          <a:noFill/>
          <a:ln w="9525">
            <a:noFill/>
            <a:miter lim="800000"/>
            <a:headEnd/>
            <a:tailEnd/>
          </a:ln>
        </p:spPr>
      </p:pic>
      <p:pic>
        <p:nvPicPr>
          <p:cNvPr id="108551" name="Picture 12" descr="POINSET2"/>
          <p:cNvPicPr>
            <a:picLocks noChangeAspect="1" noChangeArrowheads="1"/>
          </p:cNvPicPr>
          <p:nvPr/>
        </p:nvPicPr>
        <p:blipFill>
          <a:blip r:embed="rId6"/>
          <a:srcRect/>
          <a:stretch>
            <a:fillRect/>
          </a:stretch>
        </p:blipFill>
        <p:spPr bwMode="auto">
          <a:xfrm rot="5400000">
            <a:off x="7166769" y="3969"/>
            <a:ext cx="1981200" cy="1973262"/>
          </a:xfrm>
          <a:prstGeom prst="rect">
            <a:avLst/>
          </a:prstGeom>
          <a:noFill/>
          <a:ln w="9525">
            <a:noFill/>
            <a:miter lim="800000"/>
            <a:headEnd/>
            <a:tailEnd/>
          </a:ln>
        </p:spPr>
      </p:pic>
      <p:graphicFrame>
        <p:nvGraphicFramePr>
          <p:cNvPr id="108552" name="Object 13"/>
          <p:cNvGraphicFramePr>
            <a:graphicFrameLocks noChangeAspect="1"/>
          </p:cNvGraphicFramePr>
          <p:nvPr/>
        </p:nvGraphicFramePr>
        <p:xfrm>
          <a:off x="5954713" y="2516188"/>
          <a:ext cx="1425575" cy="2692400"/>
        </p:xfrm>
        <a:graphic>
          <a:graphicData uri="http://schemas.openxmlformats.org/presentationml/2006/ole">
            <p:oleObj spid="_x0000_s1026" name="Equation" r:id="rId8" imgW="114151" imgH="215619" progId="">
              <p:embed/>
            </p:oleObj>
          </a:graphicData>
        </a:graphic>
      </p:graphicFrame>
      <p:cxnSp>
        <p:nvCxnSpPr>
          <p:cNvPr id="3" name="Straight Connector 2"/>
          <p:cNvCxnSpPr/>
          <p:nvPr/>
        </p:nvCxnSpPr>
        <p:spPr>
          <a:xfrm>
            <a:off x="3048000" y="1447800"/>
            <a:ext cx="3086100" cy="0"/>
          </a:xfrm>
          <a:prstGeom prst="line">
            <a:avLst/>
          </a:prstGeom>
          <a:ln>
            <a:solidFill>
              <a:schemeClr val="bg1"/>
            </a:solidFill>
          </a:ln>
        </p:spPr>
        <p:style>
          <a:lnRef idx="1">
            <a:schemeClr val="accent2"/>
          </a:lnRef>
          <a:fillRef idx="0">
            <a:schemeClr val="accent2"/>
          </a:fillRef>
          <a:effectRef idx="0">
            <a:schemeClr val="accent2"/>
          </a:effectRef>
          <a:fontRef idx="minor">
            <a:schemeClr val="tx1"/>
          </a:fontRef>
        </p:style>
      </p:cxnSp>
      <p:sp>
        <p:nvSpPr>
          <p:cNvPr id="36" name="Rectangle 27"/>
          <p:cNvSpPr>
            <a:spLocks noChangeArrowheads="1"/>
          </p:cNvSpPr>
          <p:nvPr/>
        </p:nvSpPr>
        <p:spPr bwMode="auto">
          <a:xfrm>
            <a:off x="3810000" y="4791075"/>
            <a:ext cx="1671638" cy="523875"/>
          </a:xfrm>
          <a:prstGeom prst="rect">
            <a:avLst/>
          </a:prstGeom>
          <a:noFill/>
          <a:ln w="9525">
            <a:noFill/>
            <a:miter lim="800000"/>
            <a:headEnd/>
            <a:tailEnd/>
          </a:ln>
        </p:spPr>
        <p:txBody>
          <a:bodyPr>
            <a:spAutoFit/>
          </a:bodyPr>
          <a:lstStyle/>
          <a:p>
            <a:r>
              <a:rPr lang="en-US" altLang="en-US" sz="2800" b="1">
                <a:solidFill>
                  <a:srgbClr val="000000"/>
                </a:solidFill>
                <a:latin typeface="Times New Roman" pitchFamily="18" charset="0"/>
              </a:rPr>
              <a:t>   </a:t>
            </a:r>
            <a:endParaRPr lang="en-US" altLang="en-US" sz="6000" b="1">
              <a:solidFill>
                <a:srgbClr val="000000"/>
              </a:solidFill>
              <a:latin typeface="Times New Roman" pitchFamily="18" charset="0"/>
            </a:endParaRPr>
          </a:p>
        </p:txBody>
      </p:sp>
      <p:grpSp>
        <p:nvGrpSpPr>
          <p:cNvPr id="2" name="Group 8"/>
          <p:cNvGrpSpPr>
            <a:grpSpLocks noChangeAspect="1"/>
          </p:cNvGrpSpPr>
          <p:nvPr/>
        </p:nvGrpSpPr>
        <p:grpSpPr bwMode="auto">
          <a:xfrm>
            <a:off x="2881313" y="3529013"/>
            <a:ext cx="3581400" cy="2438400"/>
            <a:chOff x="624" y="1488"/>
            <a:chExt cx="1544" cy="905"/>
          </a:xfrm>
        </p:grpSpPr>
        <p:sp>
          <p:nvSpPr>
            <p:cNvPr id="108560" name="AutoShape 9"/>
            <p:cNvSpPr>
              <a:spLocks noChangeAspect="1" noChangeArrowheads="1" noTextEdit="1"/>
            </p:cNvSpPr>
            <p:nvPr/>
          </p:nvSpPr>
          <p:spPr bwMode="auto">
            <a:xfrm>
              <a:off x="624" y="1488"/>
              <a:ext cx="1544" cy="905"/>
            </a:xfrm>
            <a:prstGeom prst="rect">
              <a:avLst/>
            </a:prstGeom>
            <a:noFill/>
            <a:ln w="9525">
              <a:noFill/>
              <a:miter lim="800000"/>
              <a:headEnd/>
              <a:tailEnd/>
            </a:ln>
          </p:spPr>
          <p:txBody>
            <a:bodyPr/>
            <a:lstStyle/>
            <a:p>
              <a:endParaRPr lang="en-US"/>
            </a:p>
          </p:txBody>
        </p:sp>
        <p:sp>
          <p:nvSpPr>
            <p:cNvPr id="108561" name="Freeform 10"/>
            <p:cNvSpPr>
              <a:spLocks/>
            </p:cNvSpPr>
            <p:nvPr/>
          </p:nvSpPr>
          <p:spPr bwMode="auto">
            <a:xfrm>
              <a:off x="624" y="1556"/>
              <a:ext cx="1544" cy="837"/>
            </a:xfrm>
            <a:custGeom>
              <a:avLst/>
              <a:gdLst>
                <a:gd name="T0" fmla="*/ 312 w 1544"/>
                <a:gd name="T1" fmla="*/ 34 h 837"/>
                <a:gd name="T2" fmla="*/ 382 w 1544"/>
                <a:gd name="T3" fmla="*/ 52 h 837"/>
                <a:gd name="T4" fmla="*/ 453 w 1544"/>
                <a:gd name="T5" fmla="*/ 52 h 837"/>
                <a:gd name="T6" fmla="*/ 524 w 1544"/>
                <a:gd name="T7" fmla="*/ 52 h 837"/>
                <a:gd name="T8" fmla="*/ 581 w 1544"/>
                <a:gd name="T9" fmla="*/ 34 h 837"/>
                <a:gd name="T10" fmla="*/ 637 w 1544"/>
                <a:gd name="T11" fmla="*/ 34 h 837"/>
                <a:gd name="T12" fmla="*/ 694 w 1544"/>
                <a:gd name="T13" fmla="*/ 52 h 837"/>
                <a:gd name="T14" fmla="*/ 751 w 1544"/>
                <a:gd name="T15" fmla="*/ 86 h 837"/>
                <a:gd name="T16" fmla="*/ 793 w 1544"/>
                <a:gd name="T17" fmla="*/ 86 h 837"/>
                <a:gd name="T18" fmla="*/ 850 w 1544"/>
                <a:gd name="T19" fmla="*/ 52 h 837"/>
                <a:gd name="T20" fmla="*/ 878 w 1544"/>
                <a:gd name="T21" fmla="*/ 17 h 837"/>
                <a:gd name="T22" fmla="*/ 921 w 1544"/>
                <a:gd name="T23" fmla="*/ 17 h 837"/>
                <a:gd name="T24" fmla="*/ 949 w 1544"/>
                <a:gd name="T25" fmla="*/ 17 h 837"/>
                <a:gd name="T26" fmla="*/ 977 w 1544"/>
                <a:gd name="T27" fmla="*/ 17 h 837"/>
                <a:gd name="T28" fmla="*/ 1020 w 1544"/>
                <a:gd name="T29" fmla="*/ 34 h 837"/>
                <a:gd name="T30" fmla="*/ 1048 w 1544"/>
                <a:gd name="T31" fmla="*/ 34 h 837"/>
                <a:gd name="T32" fmla="*/ 1091 w 1544"/>
                <a:gd name="T33" fmla="*/ 52 h 837"/>
                <a:gd name="T34" fmla="*/ 1133 w 1544"/>
                <a:gd name="T35" fmla="*/ 52 h 837"/>
                <a:gd name="T36" fmla="*/ 1190 w 1544"/>
                <a:gd name="T37" fmla="*/ 52 h 837"/>
                <a:gd name="T38" fmla="*/ 1247 w 1544"/>
                <a:gd name="T39" fmla="*/ 34 h 837"/>
                <a:gd name="T40" fmla="*/ 1289 w 1544"/>
                <a:gd name="T41" fmla="*/ 34 h 837"/>
                <a:gd name="T42" fmla="*/ 1303 w 1544"/>
                <a:gd name="T43" fmla="*/ 69 h 837"/>
                <a:gd name="T44" fmla="*/ 1332 w 1544"/>
                <a:gd name="T45" fmla="*/ 103 h 837"/>
                <a:gd name="T46" fmla="*/ 1346 w 1544"/>
                <a:gd name="T47" fmla="*/ 137 h 837"/>
                <a:gd name="T48" fmla="*/ 1544 w 1544"/>
                <a:gd name="T49" fmla="*/ 786 h 837"/>
                <a:gd name="T50" fmla="*/ 878 w 1544"/>
                <a:gd name="T51" fmla="*/ 786 h 837"/>
                <a:gd name="T52" fmla="*/ 878 w 1544"/>
                <a:gd name="T53" fmla="*/ 803 h 837"/>
                <a:gd name="T54" fmla="*/ 892 w 1544"/>
                <a:gd name="T55" fmla="*/ 820 h 837"/>
                <a:gd name="T56" fmla="*/ 892 w 1544"/>
                <a:gd name="T57" fmla="*/ 837 h 837"/>
                <a:gd name="T58" fmla="*/ 850 w 1544"/>
                <a:gd name="T59" fmla="*/ 837 h 837"/>
                <a:gd name="T60" fmla="*/ 793 w 1544"/>
                <a:gd name="T61" fmla="*/ 837 h 837"/>
                <a:gd name="T62" fmla="*/ 722 w 1544"/>
                <a:gd name="T63" fmla="*/ 837 h 837"/>
                <a:gd name="T64" fmla="*/ 680 w 1544"/>
                <a:gd name="T65" fmla="*/ 837 h 837"/>
                <a:gd name="T66" fmla="*/ 652 w 1544"/>
                <a:gd name="T67" fmla="*/ 837 h 837"/>
                <a:gd name="T68" fmla="*/ 637 w 1544"/>
                <a:gd name="T69" fmla="*/ 820 h 837"/>
                <a:gd name="T70" fmla="*/ 652 w 1544"/>
                <a:gd name="T71" fmla="*/ 803 h 837"/>
                <a:gd name="T72" fmla="*/ 666 w 1544"/>
                <a:gd name="T73" fmla="*/ 786 h 837"/>
                <a:gd name="T74" fmla="*/ 0 w 1544"/>
                <a:gd name="T75" fmla="*/ 786 h 837"/>
                <a:gd name="T76" fmla="*/ 184 w 1544"/>
                <a:gd name="T77" fmla="*/ 137 h 837"/>
                <a:gd name="T78" fmla="*/ 198 w 1544"/>
                <a:gd name="T79" fmla="*/ 120 h 837"/>
                <a:gd name="T80" fmla="*/ 227 w 1544"/>
                <a:gd name="T81" fmla="*/ 86 h 837"/>
                <a:gd name="T82" fmla="*/ 241 w 1544"/>
                <a:gd name="T83" fmla="*/ 52 h 837"/>
                <a:gd name="T84" fmla="*/ 269 w 1544"/>
                <a:gd name="T85" fmla="*/ 34 h 8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44"/>
                <a:gd name="T130" fmla="*/ 0 h 837"/>
                <a:gd name="T131" fmla="*/ 1544 w 1544"/>
                <a:gd name="T132" fmla="*/ 837 h 83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44" h="837">
                  <a:moveTo>
                    <a:pt x="269" y="0"/>
                  </a:moveTo>
                  <a:lnTo>
                    <a:pt x="312" y="34"/>
                  </a:lnTo>
                  <a:lnTo>
                    <a:pt x="354" y="34"/>
                  </a:lnTo>
                  <a:lnTo>
                    <a:pt x="382" y="52"/>
                  </a:lnTo>
                  <a:lnTo>
                    <a:pt x="425" y="52"/>
                  </a:lnTo>
                  <a:lnTo>
                    <a:pt x="453" y="52"/>
                  </a:lnTo>
                  <a:lnTo>
                    <a:pt x="496" y="52"/>
                  </a:lnTo>
                  <a:lnTo>
                    <a:pt x="524" y="52"/>
                  </a:lnTo>
                  <a:lnTo>
                    <a:pt x="552" y="34"/>
                  </a:lnTo>
                  <a:lnTo>
                    <a:pt x="581" y="34"/>
                  </a:lnTo>
                  <a:lnTo>
                    <a:pt x="609" y="34"/>
                  </a:lnTo>
                  <a:lnTo>
                    <a:pt x="637" y="34"/>
                  </a:lnTo>
                  <a:lnTo>
                    <a:pt x="666" y="34"/>
                  </a:lnTo>
                  <a:lnTo>
                    <a:pt x="694" y="52"/>
                  </a:lnTo>
                  <a:lnTo>
                    <a:pt x="722" y="69"/>
                  </a:lnTo>
                  <a:lnTo>
                    <a:pt x="751" y="86"/>
                  </a:lnTo>
                  <a:lnTo>
                    <a:pt x="779" y="120"/>
                  </a:lnTo>
                  <a:lnTo>
                    <a:pt x="793" y="86"/>
                  </a:lnTo>
                  <a:lnTo>
                    <a:pt x="822" y="69"/>
                  </a:lnTo>
                  <a:lnTo>
                    <a:pt x="850" y="52"/>
                  </a:lnTo>
                  <a:lnTo>
                    <a:pt x="864" y="34"/>
                  </a:lnTo>
                  <a:lnTo>
                    <a:pt x="878" y="17"/>
                  </a:lnTo>
                  <a:lnTo>
                    <a:pt x="907" y="17"/>
                  </a:lnTo>
                  <a:lnTo>
                    <a:pt x="921" y="17"/>
                  </a:lnTo>
                  <a:lnTo>
                    <a:pt x="935" y="17"/>
                  </a:lnTo>
                  <a:lnTo>
                    <a:pt x="949" y="17"/>
                  </a:lnTo>
                  <a:lnTo>
                    <a:pt x="963" y="17"/>
                  </a:lnTo>
                  <a:lnTo>
                    <a:pt x="977" y="17"/>
                  </a:lnTo>
                  <a:lnTo>
                    <a:pt x="992" y="17"/>
                  </a:lnTo>
                  <a:lnTo>
                    <a:pt x="1020" y="34"/>
                  </a:lnTo>
                  <a:lnTo>
                    <a:pt x="1034" y="34"/>
                  </a:lnTo>
                  <a:lnTo>
                    <a:pt x="1048" y="34"/>
                  </a:lnTo>
                  <a:lnTo>
                    <a:pt x="1062" y="34"/>
                  </a:lnTo>
                  <a:lnTo>
                    <a:pt x="1091" y="52"/>
                  </a:lnTo>
                  <a:lnTo>
                    <a:pt x="1105" y="52"/>
                  </a:lnTo>
                  <a:lnTo>
                    <a:pt x="1133" y="52"/>
                  </a:lnTo>
                  <a:lnTo>
                    <a:pt x="1162" y="52"/>
                  </a:lnTo>
                  <a:lnTo>
                    <a:pt x="1190" y="52"/>
                  </a:lnTo>
                  <a:lnTo>
                    <a:pt x="1218" y="34"/>
                  </a:lnTo>
                  <a:lnTo>
                    <a:pt x="1247" y="34"/>
                  </a:lnTo>
                  <a:lnTo>
                    <a:pt x="1275" y="17"/>
                  </a:lnTo>
                  <a:lnTo>
                    <a:pt x="1289" y="34"/>
                  </a:lnTo>
                  <a:lnTo>
                    <a:pt x="1289" y="52"/>
                  </a:lnTo>
                  <a:lnTo>
                    <a:pt x="1303" y="69"/>
                  </a:lnTo>
                  <a:lnTo>
                    <a:pt x="1317" y="86"/>
                  </a:lnTo>
                  <a:lnTo>
                    <a:pt x="1332" y="103"/>
                  </a:lnTo>
                  <a:lnTo>
                    <a:pt x="1332" y="120"/>
                  </a:lnTo>
                  <a:lnTo>
                    <a:pt x="1346" y="137"/>
                  </a:lnTo>
                  <a:lnTo>
                    <a:pt x="1360" y="137"/>
                  </a:lnTo>
                  <a:lnTo>
                    <a:pt x="1544" y="786"/>
                  </a:lnTo>
                  <a:lnTo>
                    <a:pt x="864" y="786"/>
                  </a:lnTo>
                  <a:lnTo>
                    <a:pt x="878" y="786"/>
                  </a:lnTo>
                  <a:lnTo>
                    <a:pt x="878" y="803"/>
                  </a:lnTo>
                  <a:lnTo>
                    <a:pt x="892" y="803"/>
                  </a:lnTo>
                  <a:lnTo>
                    <a:pt x="892" y="820"/>
                  </a:lnTo>
                  <a:lnTo>
                    <a:pt x="892" y="837"/>
                  </a:lnTo>
                  <a:lnTo>
                    <a:pt x="878" y="837"/>
                  </a:lnTo>
                  <a:lnTo>
                    <a:pt x="850" y="837"/>
                  </a:lnTo>
                  <a:lnTo>
                    <a:pt x="822" y="837"/>
                  </a:lnTo>
                  <a:lnTo>
                    <a:pt x="793" y="837"/>
                  </a:lnTo>
                  <a:lnTo>
                    <a:pt x="751" y="837"/>
                  </a:lnTo>
                  <a:lnTo>
                    <a:pt x="722" y="837"/>
                  </a:lnTo>
                  <a:lnTo>
                    <a:pt x="694" y="837"/>
                  </a:lnTo>
                  <a:lnTo>
                    <a:pt x="680" y="837"/>
                  </a:lnTo>
                  <a:lnTo>
                    <a:pt x="666" y="837"/>
                  </a:lnTo>
                  <a:lnTo>
                    <a:pt x="652" y="837"/>
                  </a:lnTo>
                  <a:lnTo>
                    <a:pt x="637" y="820"/>
                  </a:lnTo>
                  <a:lnTo>
                    <a:pt x="637" y="803"/>
                  </a:lnTo>
                  <a:lnTo>
                    <a:pt x="652" y="803"/>
                  </a:lnTo>
                  <a:lnTo>
                    <a:pt x="666" y="786"/>
                  </a:lnTo>
                  <a:lnTo>
                    <a:pt x="0" y="786"/>
                  </a:lnTo>
                  <a:lnTo>
                    <a:pt x="170" y="137"/>
                  </a:lnTo>
                  <a:lnTo>
                    <a:pt x="184" y="137"/>
                  </a:lnTo>
                  <a:lnTo>
                    <a:pt x="184" y="120"/>
                  </a:lnTo>
                  <a:lnTo>
                    <a:pt x="198" y="120"/>
                  </a:lnTo>
                  <a:lnTo>
                    <a:pt x="212" y="103"/>
                  </a:lnTo>
                  <a:lnTo>
                    <a:pt x="227" y="86"/>
                  </a:lnTo>
                  <a:lnTo>
                    <a:pt x="227" y="69"/>
                  </a:lnTo>
                  <a:lnTo>
                    <a:pt x="241" y="52"/>
                  </a:lnTo>
                  <a:lnTo>
                    <a:pt x="241" y="34"/>
                  </a:lnTo>
                  <a:lnTo>
                    <a:pt x="269" y="34"/>
                  </a:lnTo>
                  <a:lnTo>
                    <a:pt x="269" y="0"/>
                  </a:lnTo>
                  <a:close/>
                </a:path>
              </a:pathLst>
            </a:custGeom>
            <a:solidFill>
              <a:srgbClr val="000000"/>
            </a:solidFill>
            <a:ln w="9525">
              <a:noFill/>
              <a:round/>
              <a:headEnd/>
              <a:tailEnd/>
            </a:ln>
          </p:spPr>
          <p:txBody>
            <a:bodyPr/>
            <a:lstStyle/>
            <a:p>
              <a:endParaRPr lang="en-US"/>
            </a:p>
          </p:txBody>
        </p:sp>
        <p:sp>
          <p:nvSpPr>
            <p:cNvPr id="108562" name="Freeform 11"/>
            <p:cNvSpPr>
              <a:spLocks/>
            </p:cNvSpPr>
            <p:nvPr/>
          </p:nvSpPr>
          <p:spPr bwMode="auto">
            <a:xfrm>
              <a:off x="1290" y="2308"/>
              <a:ext cx="198" cy="68"/>
            </a:xfrm>
            <a:custGeom>
              <a:avLst/>
              <a:gdLst>
                <a:gd name="T0" fmla="*/ 0 w 198"/>
                <a:gd name="T1" fmla="*/ 68 h 68"/>
                <a:gd name="T2" fmla="*/ 198 w 198"/>
                <a:gd name="T3" fmla="*/ 68 h 68"/>
                <a:gd name="T4" fmla="*/ 184 w 198"/>
                <a:gd name="T5" fmla="*/ 51 h 68"/>
                <a:gd name="T6" fmla="*/ 170 w 198"/>
                <a:gd name="T7" fmla="*/ 51 h 68"/>
                <a:gd name="T8" fmla="*/ 170 w 198"/>
                <a:gd name="T9" fmla="*/ 34 h 68"/>
                <a:gd name="T10" fmla="*/ 156 w 198"/>
                <a:gd name="T11" fmla="*/ 34 h 68"/>
                <a:gd name="T12" fmla="*/ 141 w 198"/>
                <a:gd name="T13" fmla="*/ 17 h 68"/>
                <a:gd name="T14" fmla="*/ 127 w 198"/>
                <a:gd name="T15" fmla="*/ 17 h 68"/>
                <a:gd name="T16" fmla="*/ 113 w 198"/>
                <a:gd name="T17" fmla="*/ 0 h 68"/>
                <a:gd name="T18" fmla="*/ 113 w 198"/>
                <a:gd name="T19" fmla="*/ 0 h 68"/>
                <a:gd name="T20" fmla="*/ 85 w 198"/>
                <a:gd name="T21" fmla="*/ 0 h 68"/>
                <a:gd name="T22" fmla="*/ 71 w 198"/>
                <a:gd name="T23" fmla="*/ 17 h 68"/>
                <a:gd name="T24" fmla="*/ 56 w 198"/>
                <a:gd name="T25" fmla="*/ 17 h 68"/>
                <a:gd name="T26" fmla="*/ 42 w 198"/>
                <a:gd name="T27" fmla="*/ 34 h 68"/>
                <a:gd name="T28" fmla="*/ 28 w 198"/>
                <a:gd name="T29" fmla="*/ 34 h 68"/>
                <a:gd name="T30" fmla="*/ 28 w 198"/>
                <a:gd name="T31" fmla="*/ 51 h 68"/>
                <a:gd name="T32" fmla="*/ 14 w 198"/>
                <a:gd name="T33" fmla="*/ 51 h 68"/>
                <a:gd name="T34" fmla="*/ 0 w 198"/>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8"/>
                <a:gd name="T55" fmla="*/ 0 h 68"/>
                <a:gd name="T56" fmla="*/ 198 w 198"/>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8" h="68">
                  <a:moveTo>
                    <a:pt x="0" y="68"/>
                  </a:moveTo>
                  <a:lnTo>
                    <a:pt x="198" y="68"/>
                  </a:lnTo>
                  <a:lnTo>
                    <a:pt x="184" y="51"/>
                  </a:lnTo>
                  <a:lnTo>
                    <a:pt x="170" y="51"/>
                  </a:lnTo>
                  <a:lnTo>
                    <a:pt x="170" y="34"/>
                  </a:lnTo>
                  <a:lnTo>
                    <a:pt x="156" y="34"/>
                  </a:lnTo>
                  <a:lnTo>
                    <a:pt x="141" y="17"/>
                  </a:lnTo>
                  <a:lnTo>
                    <a:pt x="127" y="17"/>
                  </a:lnTo>
                  <a:lnTo>
                    <a:pt x="113" y="0"/>
                  </a:lnTo>
                  <a:lnTo>
                    <a:pt x="85" y="0"/>
                  </a:lnTo>
                  <a:lnTo>
                    <a:pt x="71" y="17"/>
                  </a:lnTo>
                  <a:lnTo>
                    <a:pt x="56" y="17"/>
                  </a:lnTo>
                  <a:lnTo>
                    <a:pt x="42" y="34"/>
                  </a:lnTo>
                  <a:lnTo>
                    <a:pt x="28" y="34"/>
                  </a:lnTo>
                  <a:lnTo>
                    <a:pt x="28" y="51"/>
                  </a:lnTo>
                  <a:lnTo>
                    <a:pt x="14" y="51"/>
                  </a:lnTo>
                  <a:lnTo>
                    <a:pt x="0" y="68"/>
                  </a:lnTo>
                  <a:close/>
                </a:path>
              </a:pathLst>
            </a:custGeom>
            <a:solidFill>
              <a:srgbClr val="000000"/>
            </a:solidFill>
            <a:ln w="9525">
              <a:noFill/>
              <a:round/>
              <a:headEnd/>
              <a:tailEnd/>
            </a:ln>
          </p:spPr>
          <p:txBody>
            <a:bodyPr/>
            <a:lstStyle/>
            <a:p>
              <a:endParaRPr lang="en-US"/>
            </a:p>
          </p:txBody>
        </p:sp>
        <p:sp>
          <p:nvSpPr>
            <p:cNvPr id="108563" name="Freeform 12"/>
            <p:cNvSpPr>
              <a:spLocks/>
            </p:cNvSpPr>
            <p:nvPr/>
          </p:nvSpPr>
          <p:spPr bwMode="auto">
            <a:xfrm>
              <a:off x="666" y="1659"/>
              <a:ext cx="185" cy="632"/>
            </a:xfrm>
            <a:custGeom>
              <a:avLst/>
              <a:gdLst>
                <a:gd name="T0" fmla="*/ 142 w 185"/>
                <a:gd name="T1" fmla="*/ 51 h 632"/>
                <a:gd name="T2" fmla="*/ 0 w 185"/>
                <a:gd name="T3" fmla="*/ 632 h 632"/>
                <a:gd name="T4" fmla="*/ 0 w 185"/>
                <a:gd name="T5" fmla="*/ 614 h 632"/>
                <a:gd name="T6" fmla="*/ 15 w 185"/>
                <a:gd name="T7" fmla="*/ 614 h 632"/>
                <a:gd name="T8" fmla="*/ 29 w 185"/>
                <a:gd name="T9" fmla="*/ 597 h 632"/>
                <a:gd name="T10" fmla="*/ 43 w 185"/>
                <a:gd name="T11" fmla="*/ 580 h 632"/>
                <a:gd name="T12" fmla="*/ 43 w 185"/>
                <a:gd name="T13" fmla="*/ 563 h 632"/>
                <a:gd name="T14" fmla="*/ 57 w 185"/>
                <a:gd name="T15" fmla="*/ 563 h 632"/>
                <a:gd name="T16" fmla="*/ 71 w 185"/>
                <a:gd name="T17" fmla="*/ 546 h 632"/>
                <a:gd name="T18" fmla="*/ 71 w 185"/>
                <a:gd name="T19" fmla="*/ 529 h 632"/>
                <a:gd name="T20" fmla="*/ 185 w 185"/>
                <a:gd name="T21" fmla="*/ 0 h 632"/>
                <a:gd name="T22" fmla="*/ 185 w 185"/>
                <a:gd name="T23" fmla="*/ 0 h 632"/>
                <a:gd name="T24" fmla="*/ 185 w 185"/>
                <a:gd name="T25" fmla="*/ 17 h 632"/>
                <a:gd name="T26" fmla="*/ 170 w 185"/>
                <a:gd name="T27" fmla="*/ 17 h 632"/>
                <a:gd name="T28" fmla="*/ 170 w 185"/>
                <a:gd name="T29" fmla="*/ 34 h 632"/>
                <a:gd name="T30" fmla="*/ 156 w 185"/>
                <a:gd name="T31" fmla="*/ 34 h 632"/>
                <a:gd name="T32" fmla="*/ 156 w 185"/>
                <a:gd name="T33" fmla="*/ 34 h 632"/>
                <a:gd name="T34" fmla="*/ 156 w 185"/>
                <a:gd name="T35" fmla="*/ 51 h 632"/>
                <a:gd name="T36" fmla="*/ 142 w 185"/>
                <a:gd name="T37" fmla="*/ 51 h 6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5"/>
                <a:gd name="T58" fmla="*/ 0 h 632"/>
                <a:gd name="T59" fmla="*/ 185 w 185"/>
                <a:gd name="T60" fmla="*/ 632 h 6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5" h="632">
                  <a:moveTo>
                    <a:pt x="142" y="51"/>
                  </a:moveTo>
                  <a:lnTo>
                    <a:pt x="0" y="632"/>
                  </a:lnTo>
                  <a:lnTo>
                    <a:pt x="0" y="614"/>
                  </a:lnTo>
                  <a:lnTo>
                    <a:pt x="15" y="614"/>
                  </a:lnTo>
                  <a:lnTo>
                    <a:pt x="29" y="597"/>
                  </a:lnTo>
                  <a:lnTo>
                    <a:pt x="43" y="580"/>
                  </a:lnTo>
                  <a:lnTo>
                    <a:pt x="43" y="563"/>
                  </a:lnTo>
                  <a:lnTo>
                    <a:pt x="57" y="563"/>
                  </a:lnTo>
                  <a:lnTo>
                    <a:pt x="71" y="546"/>
                  </a:lnTo>
                  <a:lnTo>
                    <a:pt x="71" y="529"/>
                  </a:lnTo>
                  <a:lnTo>
                    <a:pt x="185" y="0"/>
                  </a:lnTo>
                  <a:lnTo>
                    <a:pt x="185" y="17"/>
                  </a:lnTo>
                  <a:lnTo>
                    <a:pt x="170" y="17"/>
                  </a:lnTo>
                  <a:lnTo>
                    <a:pt x="170" y="34"/>
                  </a:lnTo>
                  <a:lnTo>
                    <a:pt x="156" y="34"/>
                  </a:lnTo>
                  <a:lnTo>
                    <a:pt x="156" y="51"/>
                  </a:lnTo>
                  <a:lnTo>
                    <a:pt x="142" y="51"/>
                  </a:lnTo>
                  <a:close/>
                </a:path>
              </a:pathLst>
            </a:custGeom>
            <a:solidFill>
              <a:srgbClr val="3F9EFF"/>
            </a:solidFill>
            <a:ln w="9525">
              <a:noFill/>
              <a:round/>
              <a:headEnd/>
              <a:tailEnd/>
            </a:ln>
          </p:spPr>
          <p:txBody>
            <a:bodyPr/>
            <a:lstStyle/>
            <a:p>
              <a:endParaRPr lang="en-US"/>
            </a:p>
          </p:txBody>
        </p:sp>
        <p:sp>
          <p:nvSpPr>
            <p:cNvPr id="108564" name="Freeform 13"/>
            <p:cNvSpPr>
              <a:spLocks/>
            </p:cNvSpPr>
            <p:nvPr/>
          </p:nvSpPr>
          <p:spPr bwMode="auto">
            <a:xfrm>
              <a:off x="1403" y="2154"/>
              <a:ext cx="638" cy="137"/>
            </a:xfrm>
            <a:custGeom>
              <a:avLst/>
              <a:gdLst>
                <a:gd name="T0" fmla="*/ 0 w 638"/>
                <a:gd name="T1" fmla="*/ 102 h 137"/>
                <a:gd name="T2" fmla="*/ 28 w 638"/>
                <a:gd name="T3" fmla="*/ 68 h 137"/>
                <a:gd name="T4" fmla="*/ 71 w 638"/>
                <a:gd name="T5" fmla="*/ 34 h 137"/>
                <a:gd name="T6" fmla="*/ 113 w 638"/>
                <a:gd name="T7" fmla="*/ 17 h 137"/>
                <a:gd name="T8" fmla="*/ 156 w 638"/>
                <a:gd name="T9" fmla="*/ 0 h 137"/>
                <a:gd name="T10" fmla="*/ 198 w 638"/>
                <a:gd name="T11" fmla="*/ 0 h 137"/>
                <a:gd name="T12" fmla="*/ 241 w 638"/>
                <a:gd name="T13" fmla="*/ 0 h 137"/>
                <a:gd name="T14" fmla="*/ 298 w 638"/>
                <a:gd name="T15" fmla="*/ 17 h 137"/>
                <a:gd name="T16" fmla="*/ 340 w 638"/>
                <a:gd name="T17" fmla="*/ 17 h 137"/>
                <a:gd name="T18" fmla="*/ 383 w 638"/>
                <a:gd name="T19" fmla="*/ 34 h 137"/>
                <a:gd name="T20" fmla="*/ 425 w 638"/>
                <a:gd name="T21" fmla="*/ 34 h 137"/>
                <a:gd name="T22" fmla="*/ 468 w 638"/>
                <a:gd name="T23" fmla="*/ 51 h 137"/>
                <a:gd name="T24" fmla="*/ 496 w 638"/>
                <a:gd name="T25" fmla="*/ 68 h 137"/>
                <a:gd name="T26" fmla="*/ 538 w 638"/>
                <a:gd name="T27" fmla="*/ 68 h 137"/>
                <a:gd name="T28" fmla="*/ 567 w 638"/>
                <a:gd name="T29" fmla="*/ 68 h 137"/>
                <a:gd name="T30" fmla="*/ 595 w 638"/>
                <a:gd name="T31" fmla="*/ 68 h 137"/>
                <a:gd name="T32" fmla="*/ 623 w 638"/>
                <a:gd name="T33" fmla="*/ 68 h 137"/>
                <a:gd name="T34" fmla="*/ 638 w 638"/>
                <a:gd name="T35" fmla="*/ 85 h 137"/>
                <a:gd name="T36" fmla="*/ 609 w 638"/>
                <a:gd name="T37" fmla="*/ 102 h 137"/>
                <a:gd name="T38" fmla="*/ 581 w 638"/>
                <a:gd name="T39" fmla="*/ 102 h 137"/>
                <a:gd name="T40" fmla="*/ 538 w 638"/>
                <a:gd name="T41" fmla="*/ 102 h 137"/>
                <a:gd name="T42" fmla="*/ 510 w 638"/>
                <a:gd name="T43" fmla="*/ 85 h 137"/>
                <a:gd name="T44" fmla="*/ 468 w 638"/>
                <a:gd name="T45" fmla="*/ 85 h 137"/>
                <a:gd name="T46" fmla="*/ 439 w 638"/>
                <a:gd name="T47" fmla="*/ 68 h 137"/>
                <a:gd name="T48" fmla="*/ 397 w 638"/>
                <a:gd name="T49" fmla="*/ 68 h 137"/>
                <a:gd name="T50" fmla="*/ 354 w 638"/>
                <a:gd name="T51" fmla="*/ 51 h 137"/>
                <a:gd name="T52" fmla="*/ 312 w 638"/>
                <a:gd name="T53" fmla="*/ 34 h 137"/>
                <a:gd name="T54" fmla="*/ 269 w 638"/>
                <a:gd name="T55" fmla="*/ 34 h 137"/>
                <a:gd name="T56" fmla="*/ 227 w 638"/>
                <a:gd name="T57" fmla="*/ 34 h 137"/>
                <a:gd name="T58" fmla="*/ 184 w 638"/>
                <a:gd name="T59" fmla="*/ 34 h 137"/>
                <a:gd name="T60" fmla="*/ 142 w 638"/>
                <a:gd name="T61" fmla="*/ 51 h 137"/>
                <a:gd name="T62" fmla="*/ 99 w 638"/>
                <a:gd name="T63" fmla="*/ 68 h 137"/>
                <a:gd name="T64" fmla="*/ 43 w 638"/>
                <a:gd name="T65" fmla="*/ 102 h 137"/>
                <a:gd name="T66" fmla="*/ 0 w 638"/>
                <a:gd name="T67" fmla="*/ 137 h 137"/>
                <a:gd name="T68" fmla="*/ 0 w 638"/>
                <a:gd name="T69" fmla="*/ 137 h 137"/>
                <a:gd name="T70" fmla="*/ 0 w 638"/>
                <a:gd name="T71" fmla="*/ 119 h 137"/>
                <a:gd name="T72" fmla="*/ 0 w 638"/>
                <a:gd name="T73" fmla="*/ 102 h 137"/>
                <a:gd name="T74" fmla="*/ 0 w 638"/>
                <a:gd name="T75" fmla="*/ 102 h 1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8"/>
                <a:gd name="T115" fmla="*/ 0 h 137"/>
                <a:gd name="T116" fmla="*/ 638 w 638"/>
                <a:gd name="T117" fmla="*/ 137 h 1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8" h="137">
                  <a:moveTo>
                    <a:pt x="0" y="102"/>
                  </a:moveTo>
                  <a:lnTo>
                    <a:pt x="28" y="68"/>
                  </a:lnTo>
                  <a:lnTo>
                    <a:pt x="71" y="34"/>
                  </a:lnTo>
                  <a:lnTo>
                    <a:pt x="113" y="17"/>
                  </a:lnTo>
                  <a:lnTo>
                    <a:pt x="156" y="0"/>
                  </a:lnTo>
                  <a:lnTo>
                    <a:pt x="198" y="0"/>
                  </a:lnTo>
                  <a:lnTo>
                    <a:pt x="241" y="0"/>
                  </a:lnTo>
                  <a:lnTo>
                    <a:pt x="298" y="17"/>
                  </a:lnTo>
                  <a:lnTo>
                    <a:pt x="340" y="17"/>
                  </a:lnTo>
                  <a:lnTo>
                    <a:pt x="383" y="34"/>
                  </a:lnTo>
                  <a:lnTo>
                    <a:pt x="425" y="34"/>
                  </a:lnTo>
                  <a:lnTo>
                    <a:pt x="468" y="51"/>
                  </a:lnTo>
                  <a:lnTo>
                    <a:pt x="496" y="68"/>
                  </a:lnTo>
                  <a:lnTo>
                    <a:pt x="538" y="68"/>
                  </a:lnTo>
                  <a:lnTo>
                    <a:pt x="567" y="68"/>
                  </a:lnTo>
                  <a:lnTo>
                    <a:pt x="595" y="68"/>
                  </a:lnTo>
                  <a:lnTo>
                    <a:pt x="623" y="68"/>
                  </a:lnTo>
                  <a:lnTo>
                    <a:pt x="638" y="85"/>
                  </a:lnTo>
                  <a:lnTo>
                    <a:pt x="609" y="102"/>
                  </a:lnTo>
                  <a:lnTo>
                    <a:pt x="581" y="102"/>
                  </a:lnTo>
                  <a:lnTo>
                    <a:pt x="538" y="102"/>
                  </a:lnTo>
                  <a:lnTo>
                    <a:pt x="510" y="85"/>
                  </a:lnTo>
                  <a:lnTo>
                    <a:pt x="468" y="85"/>
                  </a:lnTo>
                  <a:lnTo>
                    <a:pt x="439" y="68"/>
                  </a:lnTo>
                  <a:lnTo>
                    <a:pt x="397" y="68"/>
                  </a:lnTo>
                  <a:lnTo>
                    <a:pt x="354" y="51"/>
                  </a:lnTo>
                  <a:lnTo>
                    <a:pt x="312" y="34"/>
                  </a:lnTo>
                  <a:lnTo>
                    <a:pt x="269" y="34"/>
                  </a:lnTo>
                  <a:lnTo>
                    <a:pt x="227" y="34"/>
                  </a:lnTo>
                  <a:lnTo>
                    <a:pt x="184" y="34"/>
                  </a:lnTo>
                  <a:lnTo>
                    <a:pt x="142" y="51"/>
                  </a:lnTo>
                  <a:lnTo>
                    <a:pt x="99" y="68"/>
                  </a:lnTo>
                  <a:lnTo>
                    <a:pt x="43" y="102"/>
                  </a:lnTo>
                  <a:lnTo>
                    <a:pt x="0" y="137"/>
                  </a:lnTo>
                  <a:lnTo>
                    <a:pt x="0" y="119"/>
                  </a:lnTo>
                  <a:lnTo>
                    <a:pt x="0" y="102"/>
                  </a:lnTo>
                  <a:close/>
                </a:path>
              </a:pathLst>
            </a:custGeom>
            <a:solidFill>
              <a:srgbClr val="007FFF"/>
            </a:solidFill>
            <a:ln w="9525">
              <a:noFill/>
              <a:round/>
              <a:headEnd/>
              <a:tailEnd/>
            </a:ln>
          </p:spPr>
          <p:txBody>
            <a:bodyPr/>
            <a:lstStyle/>
            <a:p>
              <a:endParaRPr lang="en-US"/>
            </a:p>
          </p:txBody>
        </p:sp>
        <p:sp>
          <p:nvSpPr>
            <p:cNvPr id="108565" name="Freeform 14"/>
            <p:cNvSpPr>
              <a:spLocks/>
            </p:cNvSpPr>
            <p:nvPr/>
          </p:nvSpPr>
          <p:spPr bwMode="auto">
            <a:xfrm>
              <a:off x="1417" y="2205"/>
              <a:ext cx="709" cy="137"/>
            </a:xfrm>
            <a:custGeom>
              <a:avLst/>
              <a:gdLst>
                <a:gd name="T0" fmla="*/ 0 w 709"/>
                <a:gd name="T1" fmla="*/ 103 h 137"/>
                <a:gd name="T2" fmla="*/ 43 w 709"/>
                <a:gd name="T3" fmla="*/ 68 h 137"/>
                <a:gd name="T4" fmla="*/ 85 w 709"/>
                <a:gd name="T5" fmla="*/ 34 h 137"/>
                <a:gd name="T6" fmla="*/ 128 w 709"/>
                <a:gd name="T7" fmla="*/ 17 h 137"/>
                <a:gd name="T8" fmla="*/ 170 w 709"/>
                <a:gd name="T9" fmla="*/ 0 h 137"/>
                <a:gd name="T10" fmla="*/ 227 w 709"/>
                <a:gd name="T11" fmla="*/ 0 h 137"/>
                <a:gd name="T12" fmla="*/ 255 w 709"/>
                <a:gd name="T13" fmla="*/ 0 h 137"/>
                <a:gd name="T14" fmla="*/ 298 w 709"/>
                <a:gd name="T15" fmla="*/ 17 h 137"/>
                <a:gd name="T16" fmla="*/ 340 w 709"/>
                <a:gd name="T17" fmla="*/ 17 h 137"/>
                <a:gd name="T18" fmla="*/ 383 w 709"/>
                <a:gd name="T19" fmla="*/ 34 h 137"/>
                <a:gd name="T20" fmla="*/ 425 w 709"/>
                <a:gd name="T21" fmla="*/ 34 h 137"/>
                <a:gd name="T22" fmla="*/ 468 w 709"/>
                <a:gd name="T23" fmla="*/ 51 h 137"/>
                <a:gd name="T24" fmla="*/ 496 w 709"/>
                <a:gd name="T25" fmla="*/ 51 h 137"/>
                <a:gd name="T26" fmla="*/ 539 w 709"/>
                <a:gd name="T27" fmla="*/ 68 h 137"/>
                <a:gd name="T28" fmla="*/ 567 w 709"/>
                <a:gd name="T29" fmla="*/ 68 h 137"/>
                <a:gd name="T30" fmla="*/ 595 w 709"/>
                <a:gd name="T31" fmla="*/ 51 h 137"/>
                <a:gd name="T32" fmla="*/ 624 w 709"/>
                <a:gd name="T33" fmla="*/ 34 h 137"/>
                <a:gd name="T34" fmla="*/ 638 w 709"/>
                <a:gd name="T35" fmla="*/ 51 h 137"/>
                <a:gd name="T36" fmla="*/ 638 w 709"/>
                <a:gd name="T37" fmla="*/ 51 h 137"/>
                <a:gd name="T38" fmla="*/ 652 w 709"/>
                <a:gd name="T39" fmla="*/ 68 h 137"/>
                <a:gd name="T40" fmla="*/ 666 w 709"/>
                <a:gd name="T41" fmla="*/ 86 h 137"/>
                <a:gd name="T42" fmla="*/ 666 w 709"/>
                <a:gd name="T43" fmla="*/ 86 h 137"/>
                <a:gd name="T44" fmla="*/ 680 w 709"/>
                <a:gd name="T45" fmla="*/ 103 h 137"/>
                <a:gd name="T46" fmla="*/ 694 w 709"/>
                <a:gd name="T47" fmla="*/ 103 h 137"/>
                <a:gd name="T48" fmla="*/ 709 w 709"/>
                <a:gd name="T49" fmla="*/ 120 h 137"/>
                <a:gd name="T50" fmla="*/ 326 w 709"/>
                <a:gd name="T51" fmla="*/ 120 h 137"/>
                <a:gd name="T52" fmla="*/ 326 w 709"/>
                <a:gd name="T53" fmla="*/ 103 h 137"/>
                <a:gd name="T54" fmla="*/ 312 w 709"/>
                <a:gd name="T55" fmla="*/ 103 h 137"/>
                <a:gd name="T56" fmla="*/ 298 w 709"/>
                <a:gd name="T57" fmla="*/ 86 h 137"/>
                <a:gd name="T58" fmla="*/ 284 w 709"/>
                <a:gd name="T59" fmla="*/ 86 h 137"/>
                <a:gd name="T60" fmla="*/ 269 w 709"/>
                <a:gd name="T61" fmla="*/ 86 h 137"/>
                <a:gd name="T62" fmla="*/ 241 w 709"/>
                <a:gd name="T63" fmla="*/ 68 h 137"/>
                <a:gd name="T64" fmla="*/ 227 w 709"/>
                <a:gd name="T65" fmla="*/ 68 h 137"/>
                <a:gd name="T66" fmla="*/ 199 w 709"/>
                <a:gd name="T67" fmla="*/ 68 h 137"/>
                <a:gd name="T68" fmla="*/ 184 w 709"/>
                <a:gd name="T69" fmla="*/ 68 h 137"/>
                <a:gd name="T70" fmla="*/ 156 w 709"/>
                <a:gd name="T71" fmla="*/ 68 h 137"/>
                <a:gd name="T72" fmla="*/ 142 w 709"/>
                <a:gd name="T73" fmla="*/ 86 h 137"/>
                <a:gd name="T74" fmla="*/ 114 w 709"/>
                <a:gd name="T75" fmla="*/ 86 h 137"/>
                <a:gd name="T76" fmla="*/ 99 w 709"/>
                <a:gd name="T77" fmla="*/ 86 h 137"/>
                <a:gd name="T78" fmla="*/ 71 w 709"/>
                <a:gd name="T79" fmla="*/ 103 h 137"/>
                <a:gd name="T80" fmla="*/ 57 w 709"/>
                <a:gd name="T81" fmla="*/ 120 h 137"/>
                <a:gd name="T82" fmla="*/ 43 w 709"/>
                <a:gd name="T83" fmla="*/ 137 h 137"/>
                <a:gd name="T84" fmla="*/ 43 w 709"/>
                <a:gd name="T85" fmla="*/ 120 h 137"/>
                <a:gd name="T86" fmla="*/ 43 w 709"/>
                <a:gd name="T87" fmla="*/ 120 h 137"/>
                <a:gd name="T88" fmla="*/ 29 w 709"/>
                <a:gd name="T89" fmla="*/ 120 h 137"/>
                <a:gd name="T90" fmla="*/ 29 w 709"/>
                <a:gd name="T91" fmla="*/ 103 h 137"/>
                <a:gd name="T92" fmla="*/ 14 w 709"/>
                <a:gd name="T93" fmla="*/ 103 h 137"/>
                <a:gd name="T94" fmla="*/ 14 w 709"/>
                <a:gd name="T95" fmla="*/ 103 h 137"/>
                <a:gd name="T96" fmla="*/ 0 w 709"/>
                <a:gd name="T97" fmla="*/ 103 h 137"/>
                <a:gd name="T98" fmla="*/ 0 w 709"/>
                <a:gd name="T99" fmla="*/ 103 h 1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09"/>
                <a:gd name="T151" fmla="*/ 0 h 137"/>
                <a:gd name="T152" fmla="*/ 709 w 709"/>
                <a:gd name="T153" fmla="*/ 137 h 1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09" h="137">
                  <a:moveTo>
                    <a:pt x="0" y="103"/>
                  </a:moveTo>
                  <a:lnTo>
                    <a:pt x="43" y="68"/>
                  </a:lnTo>
                  <a:lnTo>
                    <a:pt x="85" y="34"/>
                  </a:lnTo>
                  <a:lnTo>
                    <a:pt x="128" y="17"/>
                  </a:lnTo>
                  <a:lnTo>
                    <a:pt x="170" y="0"/>
                  </a:lnTo>
                  <a:lnTo>
                    <a:pt x="227" y="0"/>
                  </a:lnTo>
                  <a:lnTo>
                    <a:pt x="255" y="0"/>
                  </a:lnTo>
                  <a:lnTo>
                    <a:pt x="298" y="17"/>
                  </a:lnTo>
                  <a:lnTo>
                    <a:pt x="340" y="17"/>
                  </a:lnTo>
                  <a:lnTo>
                    <a:pt x="383" y="34"/>
                  </a:lnTo>
                  <a:lnTo>
                    <a:pt x="425" y="34"/>
                  </a:lnTo>
                  <a:lnTo>
                    <a:pt x="468" y="51"/>
                  </a:lnTo>
                  <a:lnTo>
                    <a:pt x="496" y="51"/>
                  </a:lnTo>
                  <a:lnTo>
                    <a:pt x="539" y="68"/>
                  </a:lnTo>
                  <a:lnTo>
                    <a:pt x="567" y="68"/>
                  </a:lnTo>
                  <a:lnTo>
                    <a:pt x="595" y="51"/>
                  </a:lnTo>
                  <a:lnTo>
                    <a:pt x="624" y="34"/>
                  </a:lnTo>
                  <a:lnTo>
                    <a:pt x="638" y="51"/>
                  </a:lnTo>
                  <a:lnTo>
                    <a:pt x="652" y="68"/>
                  </a:lnTo>
                  <a:lnTo>
                    <a:pt x="666" y="86"/>
                  </a:lnTo>
                  <a:lnTo>
                    <a:pt x="680" y="103"/>
                  </a:lnTo>
                  <a:lnTo>
                    <a:pt x="694" y="103"/>
                  </a:lnTo>
                  <a:lnTo>
                    <a:pt x="709" y="120"/>
                  </a:lnTo>
                  <a:lnTo>
                    <a:pt x="326" y="120"/>
                  </a:lnTo>
                  <a:lnTo>
                    <a:pt x="326" y="103"/>
                  </a:lnTo>
                  <a:lnTo>
                    <a:pt x="312" y="103"/>
                  </a:lnTo>
                  <a:lnTo>
                    <a:pt x="298" y="86"/>
                  </a:lnTo>
                  <a:lnTo>
                    <a:pt x="284" y="86"/>
                  </a:lnTo>
                  <a:lnTo>
                    <a:pt x="269" y="86"/>
                  </a:lnTo>
                  <a:lnTo>
                    <a:pt x="241" y="68"/>
                  </a:lnTo>
                  <a:lnTo>
                    <a:pt x="227" y="68"/>
                  </a:lnTo>
                  <a:lnTo>
                    <a:pt x="199" y="68"/>
                  </a:lnTo>
                  <a:lnTo>
                    <a:pt x="184" y="68"/>
                  </a:lnTo>
                  <a:lnTo>
                    <a:pt x="156" y="68"/>
                  </a:lnTo>
                  <a:lnTo>
                    <a:pt x="142" y="86"/>
                  </a:lnTo>
                  <a:lnTo>
                    <a:pt x="114" y="86"/>
                  </a:lnTo>
                  <a:lnTo>
                    <a:pt x="99" y="86"/>
                  </a:lnTo>
                  <a:lnTo>
                    <a:pt x="71" y="103"/>
                  </a:lnTo>
                  <a:lnTo>
                    <a:pt x="57" y="120"/>
                  </a:lnTo>
                  <a:lnTo>
                    <a:pt x="43" y="137"/>
                  </a:lnTo>
                  <a:lnTo>
                    <a:pt x="43" y="120"/>
                  </a:lnTo>
                  <a:lnTo>
                    <a:pt x="29" y="120"/>
                  </a:lnTo>
                  <a:lnTo>
                    <a:pt x="29" y="103"/>
                  </a:lnTo>
                  <a:lnTo>
                    <a:pt x="14" y="103"/>
                  </a:lnTo>
                  <a:lnTo>
                    <a:pt x="0" y="103"/>
                  </a:lnTo>
                  <a:close/>
                </a:path>
              </a:pathLst>
            </a:custGeom>
            <a:solidFill>
              <a:srgbClr val="007FFF"/>
            </a:solidFill>
            <a:ln w="9525">
              <a:noFill/>
              <a:round/>
              <a:headEnd/>
              <a:tailEnd/>
            </a:ln>
          </p:spPr>
          <p:txBody>
            <a:bodyPr/>
            <a:lstStyle/>
            <a:p>
              <a:endParaRPr lang="en-US"/>
            </a:p>
          </p:txBody>
        </p:sp>
        <p:sp>
          <p:nvSpPr>
            <p:cNvPr id="108566" name="Freeform 15"/>
            <p:cNvSpPr>
              <a:spLocks/>
            </p:cNvSpPr>
            <p:nvPr/>
          </p:nvSpPr>
          <p:spPr bwMode="auto">
            <a:xfrm>
              <a:off x="652" y="2256"/>
              <a:ext cx="709" cy="86"/>
            </a:xfrm>
            <a:custGeom>
              <a:avLst/>
              <a:gdLst>
                <a:gd name="T0" fmla="*/ 0 w 709"/>
                <a:gd name="T1" fmla="*/ 52 h 86"/>
                <a:gd name="T2" fmla="*/ 14 w 709"/>
                <a:gd name="T3" fmla="*/ 52 h 86"/>
                <a:gd name="T4" fmla="*/ 29 w 709"/>
                <a:gd name="T5" fmla="*/ 35 h 86"/>
                <a:gd name="T6" fmla="*/ 57 w 709"/>
                <a:gd name="T7" fmla="*/ 17 h 86"/>
                <a:gd name="T8" fmla="*/ 128 w 709"/>
                <a:gd name="T9" fmla="*/ 35 h 86"/>
                <a:gd name="T10" fmla="*/ 255 w 709"/>
                <a:gd name="T11" fmla="*/ 52 h 86"/>
                <a:gd name="T12" fmla="*/ 340 w 709"/>
                <a:gd name="T13" fmla="*/ 52 h 86"/>
                <a:gd name="T14" fmla="*/ 425 w 709"/>
                <a:gd name="T15" fmla="*/ 35 h 86"/>
                <a:gd name="T16" fmla="*/ 482 w 709"/>
                <a:gd name="T17" fmla="*/ 17 h 86"/>
                <a:gd name="T18" fmla="*/ 539 w 709"/>
                <a:gd name="T19" fmla="*/ 0 h 86"/>
                <a:gd name="T20" fmla="*/ 595 w 709"/>
                <a:gd name="T21" fmla="*/ 0 h 86"/>
                <a:gd name="T22" fmla="*/ 666 w 709"/>
                <a:gd name="T23" fmla="*/ 17 h 86"/>
                <a:gd name="T24" fmla="*/ 709 w 709"/>
                <a:gd name="T25" fmla="*/ 52 h 86"/>
                <a:gd name="T26" fmla="*/ 694 w 709"/>
                <a:gd name="T27" fmla="*/ 52 h 86"/>
                <a:gd name="T28" fmla="*/ 680 w 709"/>
                <a:gd name="T29" fmla="*/ 69 h 86"/>
                <a:gd name="T30" fmla="*/ 666 w 709"/>
                <a:gd name="T31" fmla="*/ 69 h 86"/>
                <a:gd name="T32" fmla="*/ 652 w 709"/>
                <a:gd name="T33" fmla="*/ 69 h 86"/>
                <a:gd name="T34" fmla="*/ 624 w 709"/>
                <a:gd name="T35" fmla="*/ 52 h 86"/>
                <a:gd name="T36" fmla="*/ 609 w 709"/>
                <a:gd name="T37" fmla="*/ 52 h 86"/>
                <a:gd name="T38" fmla="*/ 581 w 709"/>
                <a:gd name="T39" fmla="*/ 35 h 86"/>
                <a:gd name="T40" fmla="*/ 553 w 709"/>
                <a:gd name="T41" fmla="*/ 35 h 86"/>
                <a:gd name="T42" fmla="*/ 510 w 709"/>
                <a:gd name="T43" fmla="*/ 35 h 86"/>
                <a:gd name="T44" fmla="*/ 482 w 709"/>
                <a:gd name="T45" fmla="*/ 52 h 86"/>
                <a:gd name="T46" fmla="*/ 454 w 709"/>
                <a:gd name="T47" fmla="*/ 52 h 86"/>
                <a:gd name="T48" fmla="*/ 425 w 709"/>
                <a:gd name="T49" fmla="*/ 69 h 86"/>
                <a:gd name="T50" fmla="*/ 369 w 709"/>
                <a:gd name="T51" fmla="*/ 69 h 86"/>
                <a:gd name="T52" fmla="*/ 312 w 709"/>
                <a:gd name="T53" fmla="*/ 69 h 86"/>
                <a:gd name="T54" fmla="*/ 241 w 709"/>
                <a:gd name="T55" fmla="*/ 69 h 86"/>
                <a:gd name="T56" fmla="*/ 156 w 709"/>
                <a:gd name="T57" fmla="*/ 69 h 86"/>
                <a:gd name="T58" fmla="*/ 99 w 709"/>
                <a:gd name="T59" fmla="*/ 69 h 86"/>
                <a:gd name="T60" fmla="*/ 43 w 709"/>
                <a:gd name="T61" fmla="*/ 69 h 86"/>
                <a:gd name="T62" fmla="*/ 0 w 709"/>
                <a:gd name="T63" fmla="*/ 69 h 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9"/>
                <a:gd name="T97" fmla="*/ 0 h 86"/>
                <a:gd name="T98" fmla="*/ 709 w 709"/>
                <a:gd name="T99" fmla="*/ 86 h 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9" h="86">
                  <a:moveTo>
                    <a:pt x="0" y="69"/>
                  </a:moveTo>
                  <a:lnTo>
                    <a:pt x="0" y="52"/>
                  </a:lnTo>
                  <a:lnTo>
                    <a:pt x="14" y="52"/>
                  </a:lnTo>
                  <a:lnTo>
                    <a:pt x="29" y="35"/>
                  </a:lnTo>
                  <a:lnTo>
                    <a:pt x="43" y="17"/>
                  </a:lnTo>
                  <a:lnTo>
                    <a:pt x="57" y="17"/>
                  </a:lnTo>
                  <a:lnTo>
                    <a:pt x="57" y="0"/>
                  </a:lnTo>
                  <a:lnTo>
                    <a:pt x="128" y="35"/>
                  </a:lnTo>
                  <a:lnTo>
                    <a:pt x="199" y="35"/>
                  </a:lnTo>
                  <a:lnTo>
                    <a:pt x="255" y="52"/>
                  </a:lnTo>
                  <a:lnTo>
                    <a:pt x="298" y="52"/>
                  </a:lnTo>
                  <a:lnTo>
                    <a:pt x="340" y="52"/>
                  </a:lnTo>
                  <a:lnTo>
                    <a:pt x="383" y="35"/>
                  </a:lnTo>
                  <a:lnTo>
                    <a:pt x="425" y="35"/>
                  </a:lnTo>
                  <a:lnTo>
                    <a:pt x="454" y="17"/>
                  </a:lnTo>
                  <a:lnTo>
                    <a:pt x="482" y="17"/>
                  </a:lnTo>
                  <a:lnTo>
                    <a:pt x="510" y="0"/>
                  </a:lnTo>
                  <a:lnTo>
                    <a:pt x="539" y="0"/>
                  </a:lnTo>
                  <a:lnTo>
                    <a:pt x="567" y="0"/>
                  </a:lnTo>
                  <a:lnTo>
                    <a:pt x="595" y="0"/>
                  </a:lnTo>
                  <a:lnTo>
                    <a:pt x="624" y="0"/>
                  </a:lnTo>
                  <a:lnTo>
                    <a:pt x="666" y="17"/>
                  </a:lnTo>
                  <a:lnTo>
                    <a:pt x="709" y="52"/>
                  </a:lnTo>
                  <a:lnTo>
                    <a:pt x="694" y="52"/>
                  </a:lnTo>
                  <a:lnTo>
                    <a:pt x="680" y="69"/>
                  </a:lnTo>
                  <a:lnTo>
                    <a:pt x="666" y="69"/>
                  </a:lnTo>
                  <a:lnTo>
                    <a:pt x="666" y="86"/>
                  </a:lnTo>
                  <a:lnTo>
                    <a:pt x="652" y="69"/>
                  </a:lnTo>
                  <a:lnTo>
                    <a:pt x="638" y="52"/>
                  </a:lnTo>
                  <a:lnTo>
                    <a:pt x="624" y="52"/>
                  </a:lnTo>
                  <a:lnTo>
                    <a:pt x="609" y="52"/>
                  </a:lnTo>
                  <a:lnTo>
                    <a:pt x="595" y="35"/>
                  </a:lnTo>
                  <a:lnTo>
                    <a:pt x="581" y="35"/>
                  </a:lnTo>
                  <a:lnTo>
                    <a:pt x="567" y="35"/>
                  </a:lnTo>
                  <a:lnTo>
                    <a:pt x="553" y="35"/>
                  </a:lnTo>
                  <a:lnTo>
                    <a:pt x="539" y="35"/>
                  </a:lnTo>
                  <a:lnTo>
                    <a:pt x="510" y="35"/>
                  </a:lnTo>
                  <a:lnTo>
                    <a:pt x="496" y="35"/>
                  </a:lnTo>
                  <a:lnTo>
                    <a:pt x="482" y="52"/>
                  </a:lnTo>
                  <a:lnTo>
                    <a:pt x="468" y="52"/>
                  </a:lnTo>
                  <a:lnTo>
                    <a:pt x="454" y="52"/>
                  </a:lnTo>
                  <a:lnTo>
                    <a:pt x="439" y="69"/>
                  </a:lnTo>
                  <a:lnTo>
                    <a:pt x="425" y="69"/>
                  </a:lnTo>
                  <a:lnTo>
                    <a:pt x="397" y="69"/>
                  </a:lnTo>
                  <a:lnTo>
                    <a:pt x="369" y="69"/>
                  </a:lnTo>
                  <a:lnTo>
                    <a:pt x="340" y="69"/>
                  </a:lnTo>
                  <a:lnTo>
                    <a:pt x="312" y="69"/>
                  </a:lnTo>
                  <a:lnTo>
                    <a:pt x="269" y="69"/>
                  </a:lnTo>
                  <a:lnTo>
                    <a:pt x="241" y="69"/>
                  </a:lnTo>
                  <a:lnTo>
                    <a:pt x="199" y="69"/>
                  </a:lnTo>
                  <a:lnTo>
                    <a:pt x="156" y="69"/>
                  </a:lnTo>
                  <a:lnTo>
                    <a:pt x="128" y="69"/>
                  </a:lnTo>
                  <a:lnTo>
                    <a:pt x="99" y="69"/>
                  </a:lnTo>
                  <a:lnTo>
                    <a:pt x="71" y="69"/>
                  </a:lnTo>
                  <a:lnTo>
                    <a:pt x="43" y="69"/>
                  </a:lnTo>
                  <a:lnTo>
                    <a:pt x="14" y="69"/>
                  </a:lnTo>
                  <a:lnTo>
                    <a:pt x="0" y="69"/>
                  </a:lnTo>
                  <a:close/>
                </a:path>
              </a:pathLst>
            </a:custGeom>
            <a:solidFill>
              <a:srgbClr val="007FFF"/>
            </a:solidFill>
            <a:ln w="9525">
              <a:noFill/>
              <a:round/>
              <a:headEnd/>
              <a:tailEnd/>
            </a:ln>
          </p:spPr>
          <p:txBody>
            <a:bodyPr/>
            <a:lstStyle/>
            <a:p>
              <a:endParaRPr lang="en-US"/>
            </a:p>
          </p:txBody>
        </p:sp>
        <p:sp>
          <p:nvSpPr>
            <p:cNvPr id="108567" name="Freeform 16"/>
            <p:cNvSpPr>
              <a:spLocks/>
            </p:cNvSpPr>
            <p:nvPr/>
          </p:nvSpPr>
          <p:spPr bwMode="auto">
            <a:xfrm>
              <a:off x="709" y="2171"/>
              <a:ext cx="680" cy="120"/>
            </a:xfrm>
            <a:custGeom>
              <a:avLst/>
              <a:gdLst>
                <a:gd name="T0" fmla="*/ 71 w 680"/>
                <a:gd name="T1" fmla="*/ 34 h 120"/>
                <a:gd name="T2" fmla="*/ 99 w 680"/>
                <a:gd name="T3" fmla="*/ 51 h 120"/>
                <a:gd name="T4" fmla="*/ 142 w 680"/>
                <a:gd name="T5" fmla="*/ 51 h 120"/>
                <a:gd name="T6" fmla="*/ 170 w 680"/>
                <a:gd name="T7" fmla="*/ 68 h 120"/>
                <a:gd name="T8" fmla="*/ 212 w 680"/>
                <a:gd name="T9" fmla="*/ 68 h 120"/>
                <a:gd name="T10" fmla="*/ 241 w 680"/>
                <a:gd name="T11" fmla="*/ 51 h 120"/>
                <a:gd name="T12" fmla="*/ 269 w 680"/>
                <a:gd name="T13" fmla="*/ 51 h 120"/>
                <a:gd name="T14" fmla="*/ 297 w 680"/>
                <a:gd name="T15" fmla="*/ 34 h 120"/>
                <a:gd name="T16" fmla="*/ 340 w 680"/>
                <a:gd name="T17" fmla="*/ 17 h 120"/>
                <a:gd name="T18" fmla="*/ 382 w 680"/>
                <a:gd name="T19" fmla="*/ 17 h 120"/>
                <a:gd name="T20" fmla="*/ 439 w 680"/>
                <a:gd name="T21" fmla="*/ 0 h 120"/>
                <a:gd name="T22" fmla="*/ 496 w 680"/>
                <a:gd name="T23" fmla="*/ 0 h 120"/>
                <a:gd name="T24" fmla="*/ 552 w 680"/>
                <a:gd name="T25" fmla="*/ 0 h 120"/>
                <a:gd name="T26" fmla="*/ 609 w 680"/>
                <a:gd name="T27" fmla="*/ 17 h 120"/>
                <a:gd name="T28" fmla="*/ 652 w 680"/>
                <a:gd name="T29" fmla="*/ 51 h 120"/>
                <a:gd name="T30" fmla="*/ 680 w 680"/>
                <a:gd name="T31" fmla="*/ 85 h 120"/>
                <a:gd name="T32" fmla="*/ 680 w 680"/>
                <a:gd name="T33" fmla="*/ 120 h 120"/>
                <a:gd name="T34" fmla="*/ 666 w 680"/>
                <a:gd name="T35" fmla="*/ 120 h 120"/>
                <a:gd name="T36" fmla="*/ 652 w 680"/>
                <a:gd name="T37" fmla="*/ 120 h 120"/>
                <a:gd name="T38" fmla="*/ 623 w 680"/>
                <a:gd name="T39" fmla="*/ 102 h 120"/>
                <a:gd name="T40" fmla="*/ 595 w 680"/>
                <a:gd name="T41" fmla="*/ 85 h 120"/>
                <a:gd name="T42" fmla="*/ 567 w 680"/>
                <a:gd name="T43" fmla="*/ 68 h 120"/>
                <a:gd name="T44" fmla="*/ 524 w 680"/>
                <a:gd name="T45" fmla="*/ 68 h 120"/>
                <a:gd name="T46" fmla="*/ 496 w 680"/>
                <a:gd name="T47" fmla="*/ 68 h 120"/>
                <a:gd name="T48" fmla="*/ 439 w 680"/>
                <a:gd name="T49" fmla="*/ 68 h 120"/>
                <a:gd name="T50" fmla="*/ 397 w 680"/>
                <a:gd name="T51" fmla="*/ 85 h 120"/>
                <a:gd name="T52" fmla="*/ 340 w 680"/>
                <a:gd name="T53" fmla="*/ 102 h 120"/>
                <a:gd name="T54" fmla="*/ 283 w 680"/>
                <a:gd name="T55" fmla="*/ 120 h 120"/>
                <a:gd name="T56" fmla="*/ 241 w 680"/>
                <a:gd name="T57" fmla="*/ 120 h 120"/>
                <a:gd name="T58" fmla="*/ 184 w 680"/>
                <a:gd name="T59" fmla="*/ 120 h 120"/>
                <a:gd name="T60" fmla="*/ 127 w 680"/>
                <a:gd name="T61" fmla="*/ 102 h 120"/>
                <a:gd name="T62" fmla="*/ 85 w 680"/>
                <a:gd name="T63" fmla="*/ 102 h 120"/>
                <a:gd name="T64" fmla="*/ 42 w 680"/>
                <a:gd name="T65" fmla="*/ 85 h 120"/>
                <a:gd name="T66" fmla="*/ 14 w 680"/>
                <a:gd name="T67" fmla="*/ 85 h 120"/>
                <a:gd name="T68" fmla="*/ 14 w 680"/>
                <a:gd name="T69" fmla="*/ 68 h 120"/>
                <a:gd name="T70" fmla="*/ 28 w 680"/>
                <a:gd name="T71" fmla="*/ 34 h 1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80"/>
                <a:gd name="T109" fmla="*/ 0 h 120"/>
                <a:gd name="T110" fmla="*/ 680 w 680"/>
                <a:gd name="T111" fmla="*/ 120 h 1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80" h="120">
                  <a:moveTo>
                    <a:pt x="42" y="34"/>
                  </a:moveTo>
                  <a:lnTo>
                    <a:pt x="71" y="34"/>
                  </a:lnTo>
                  <a:lnTo>
                    <a:pt x="85" y="51"/>
                  </a:lnTo>
                  <a:lnTo>
                    <a:pt x="99" y="51"/>
                  </a:lnTo>
                  <a:lnTo>
                    <a:pt x="127" y="51"/>
                  </a:lnTo>
                  <a:lnTo>
                    <a:pt x="142" y="51"/>
                  </a:lnTo>
                  <a:lnTo>
                    <a:pt x="156" y="68"/>
                  </a:lnTo>
                  <a:lnTo>
                    <a:pt x="170" y="68"/>
                  </a:lnTo>
                  <a:lnTo>
                    <a:pt x="184" y="68"/>
                  </a:lnTo>
                  <a:lnTo>
                    <a:pt x="212" y="68"/>
                  </a:lnTo>
                  <a:lnTo>
                    <a:pt x="227" y="68"/>
                  </a:lnTo>
                  <a:lnTo>
                    <a:pt x="241" y="51"/>
                  </a:lnTo>
                  <a:lnTo>
                    <a:pt x="255" y="51"/>
                  </a:lnTo>
                  <a:lnTo>
                    <a:pt x="269" y="51"/>
                  </a:lnTo>
                  <a:lnTo>
                    <a:pt x="283" y="51"/>
                  </a:lnTo>
                  <a:lnTo>
                    <a:pt x="297" y="34"/>
                  </a:lnTo>
                  <a:lnTo>
                    <a:pt x="326" y="34"/>
                  </a:lnTo>
                  <a:lnTo>
                    <a:pt x="340" y="17"/>
                  </a:lnTo>
                  <a:lnTo>
                    <a:pt x="368" y="17"/>
                  </a:lnTo>
                  <a:lnTo>
                    <a:pt x="382" y="17"/>
                  </a:lnTo>
                  <a:lnTo>
                    <a:pt x="411" y="0"/>
                  </a:lnTo>
                  <a:lnTo>
                    <a:pt x="439" y="0"/>
                  </a:lnTo>
                  <a:lnTo>
                    <a:pt x="467" y="0"/>
                  </a:lnTo>
                  <a:lnTo>
                    <a:pt x="496" y="0"/>
                  </a:lnTo>
                  <a:lnTo>
                    <a:pt x="524" y="0"/>
                  </a:lnTo>
                  <a:lnTo>
                    <a:pt x="552" y="0"/>
                  </a:lnTo>
                  <a:lnTo>
                    <a:pt x="581" y="0"/>
                  </a:lnTo>
                  <a:lnTo>
                    <a:pt x="609" y="17"/>
                  </a:lnTo>
                  <a:lnTo>
                    <a:pt x="623" y="34"/>
                  </a:lnTo>
                  <a:lnTo>
                    <a:pt x="652" y="51"/>
                  </a:lnTo>
                  <a:lnTo>
                    <a:pt x="666" y="68"/>
                  </a:lnTo>
                  <a:lnTo>
                    <a:pt x="680" y="85"/>
                  </a:lnTo>
                  <a:lnTo>
                    <a:pt x="680" y="120"/>
                  </a:lnTo>
                  <a:lnTo>
                    <a:pt x="666" y="120"/>
                  </a:lnTo>
                  <a:lnTo>
                    <a:pt x="652" y="120"/>
                  </a:lnTo>
                  <a:lnTo>
                    <a:pt x="637" y="102"/>
                  </a:lnTo>
                  <a:lnTo>
                    <a:pt x="623" y="102"/>
                  </a:lnTo>
                  <a:lnTo>
                    <a:pt x="609" y="85"/>
                  </a:lnTo>
                  <a:lnTo>
                    <a:pt x="595" y="85"/>
                  </a:lnTo>
                  <a:lnTo>
                    <a:pt x="581" y="68"/>
                  </a:lnTo>
                  <a:lnTo>
                    <a:pt x="567" y="68"/>
                  </a:lnTo>
                  <a:lnTo>
                    <a:pt x="552" y="68"/>
                  </a:lnTo>
                  <a:lnTo>
                    <a:pt x="524" y="68"/>
                  </a:lnTo>
                  <a:lnTo>
                    <a:pt x="510" y="68"/>
                  </a:lnTo>
                  <a:lnTo>
                    <a:pt x="496" y="68"/>
                  </a:lnTo>
                  <a:lnTo>
                    <a:pt x="467" y="68"/>
                  </a:lnTo>
                  <a:lnTo>
                    <a:pt x="439" y="68"/>
                  </a:lnTo>
                  <a:lnTo>
                    <a:pt x="411" y="68"/>
                  </a:lnTo>
                  <a:lnTo>
                    <a:pt x="397" y="85"/>
                  </a:lnTo>
                  <a:lnTo>
                    <a:pt x="354" y="102"/>
                  </a:lnTo>
                  <a:lnTo>
                    <a:pt x="340" y="102"/>
                  </a:lnTo>
                  <a:lnTo>
                    <a:pt x="312" y="102"/>
                  </a:lnTo>
                  <a:lnTo>
                    <a:pt x="283" y="120"/>
                  </a:lnTo>
                  <a:lnTo>
                    <a:pt x="269" y="120"/>
                  </a:lnTo>
                  <a:lnTo>
                    <a:pt x="241" y="120"/>
                  </a:lnTo>
                  <a:lnTo>
                    <a:pt x="212" y="120"/>
                  </a:lnTo>
                  <a:lnTo>
                    <a:pt x="184" y="120"/>
                  </a:lnTo>
                  <a:lnTo>
                    <a:pt x="156" y="102"/>
                  </a:lnTo>
                  <a:lnTo>
                    <a:pt x="127" y="102"/>
                  </a:lnTo>
                  <a:lnTo>
                    <a:pt x="113" y="102"/>
                  </a:lnTo>
                  <a:lnTo>
                    <a:pt x="85" y="102"/>
                  </a:lnTo>
                  <a:lnTo>
                    <a:pt x="71" y="85"/>
                  </a:lnTo>
                  <a:lnTo>
                    <a:pt x="42" y="85"/>
                  </a:lnTo>
                  <a:lnTo>
                    <a:pt x="28" y="85"/>
                  </a:lnTo>
                  <a:lnTo>
                    <a:pt x="14" y="85"/>
                  </a:lnTo>
                  <a:lnTo>
                    <a:pt x="0" y="85"/>
                  </a:lnTo>
                  <a:lnTo>
                    <a:pt x="14" y="68"/>
                  </a:lnTo>
                  <a:lnTo>
                    <a:pt x="28" y="51"/>
                  </a:lnTo>
                  <a:lnTo>
                    <a:pt x="28" y="34"/>
                  </a:lnTo>
                  <a:lnTo>
                    <a:pt x="42" y="34"/>
                  </a:lnTo>
                  <a:close/>
                </a:path>
              </a:pathLst>
            </a:custGeom>
            <a:solidFill>
              <a:srgbClr val="007FFF"/>
            </a:solidFill>
            <a:ln w="9525">
              <a:noFill/>
              <a:round/>
              <a:headEnd/>
              <a:tailEnd/>
            </a:ln>
          </p:spPr>
          <p:txBody>
            <a:bodyPr/>
            <a:lstStyle/>
            <a:p>
              <a:endParaRPr lang="en-US"/>
            </a:p>
          </p:txBody>
        </p:sp>
        <p:sp>
          <p:nvSpPr>
            <p:cNvPr id="108568" name="Freeform 17"/>
            <p:cNvSpPr>
              <a:spLocks/>
            </p:cNvSpPr>
            <p:nvPr/>
          </p:nvSpPr>
          <p:spPr bwMode="auto">
            <a:xfrm>
              <a:off x="1502" y="2291"/>
              <a:ext cx="227" cy="34"/>
            </a:xfrm>
            <a:custGeom>
              <a:avLst/>
              <a:gdLst>
                <a:gd name="T0" fmla="*/ 227 w 227"/>
                <a:gd name="T1" fmla="*/ 34 h 34"/>
                <a:gd name="T2" fmla="*/ 0 w 227"/>
                <a:gd name="T3" fmla="*/ 34 h 34"/>
                <a:gd name="T4" fmla="*/ 14 w 227"/>
                <a:gd name="T5" fmla="*/ 17 h 34"/>
                <a:gd name="T6" fmla="*/ 29 w 227"/>
                <a:gd name="T7" fmla="*/ 17 h 34"/>
                <a:gd name="T8" fmla="*/ 43 w 227"/>
                <a:gd name="T9" fmla="*/ 17 h 34"/>
                <a:gd name="T10" fmla="*/ 57 w 227"/>
                <a:gd name="T11" fmla="*/ 17 h 34"/>
                <a:gd name="T12" fmla="*/ 71 w 227"/>
                <a:gd name="T13" fmla="*/ 0 h 34"/>
                <a:gd name="T14" fmla="*/ 85 w 227"/>
                <a:gd name="T15" fmla="*/ 0 h 34"/>
                <a:gd name="T16" fmla="*/ 99 w 227"/>
                <a:gd name="T17" fmla="*/ 0 h 34"/>
                <a:gd name="T18" fmla="*/ 114 w 227"/>
                <a:gd name="T19" fmla="*/ 0 h 34"/>
                <a:gd name="T20" fmla="*/ 128 w 227"/>
                <a:gd name="T21" fmla="*/ 0 h 34"/>
                <a:gd name="T22" fmla="*/ 142 w 227"/>
                <a:gd name="T23" fmla="*/ 0 h 34"/>
                <a:gd name="T24" fmla="*/ 156 w 227"/>
                <a:gd name="T25" fmla="*/ 0 h 34"/>
                <a:gd name="T26" fmla="*/ 170 w 227"/>
                <a:gd name="T27" fmla="*/ 17 h 34"/>
                <a:gd name="T28" fmla="*/ 184 w 227"/>
                <a:gd name="T29" fmla="*/ 17 h 34"/>
                <a:gd name="T30" fmla="*/ 199 w 227"/>
                <a:gd name="T31" fmla="*/ 17 h 34"/>
                <a:gd name="T32" fmla="*/ 213 w 227"/>
                <a:gd name="T33" fmla="*/ 17 h 34"/>
                <a:gd name="T34" fmla="*/ 227 w 227"/>
                <a:gd name="T35" fmla="*/ 34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7"/>
                <a:gd name="T55" fmla="*/ 0 h 34"/>
                <a:gd name="T56" fmla="*/ 227 w 22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7" h="34">
                  <a:moveTo>
                    <a:pt x="227" y="34"/>
                  </a:moveTo>
                  <a:lnTo>
                    <a:pt x="0" y="34"/>
                  </a:lnTo>
                  <a:lnTo>
                    <a:pt x="14" y="17"/>
                  </a:lnTo>
                  <a:lnTo>
                    <a:pt x="29" y="17"/>
                  </a:lnTo>
                  <a:lnTo>
                    <a:pt x="43" y="17"/>
                  </a:lnTo>
                  <a:lnTo>
                    <a:pt x="57" y="17"/>
                  </a:lnTo>
                  <a:lnTo>
                    <a:pt x="71" y="0"/>
                  </a:lnTo>
                  <a:lnTo>
                    <a:pt x="85" y="0"/>
                  </a:lnTo>
                  <a:lnTo>
                    <a:pt x="99" y="0"/>
                  </a:lnTo>
                  <a:lnTo>
                    <a:pt x="114" y="0"/>
                  </a:lnTo>
                  <a:lnTo>
                    <a:pt x="128" y="0"/>
                  </a:lnTo>
                  <a:lnTo>
                    <a:pt x="142" y="0"/>
                  </a:lnTo>
                  <a:lnTo>
                    <a:pt x="156" y="0"/>
                  </a:lnTo>
                  <a:lnTo>
                    <a:pt x="170" y="17"/>
                  </a:lnTo>
                  <a:lnTo>
                    <a:pt x="184" y="17"/>
                  </a:lnTo>
                  <a:lnTo>
                    <a:pt x="199" y="17"/>
                  </a:lnTo>
                  <a:lnTo>
                    <a:pt x="213" y="17"/>
                  </a:lnTo>
                  <a:lnTo>
                    <a:pt x="227" y="34"/>
                  </a:lnTo>
                  <a:close/>
                </a:path>
              </a:pathLst>
            </a:custGeom>
            <a:solidFill>
              <a:srgbClr val="3F3F3F"/>
            </a:solidFill>
            <a:ln w="9525">
              <a:noFill/>
              <a:round/>
              <a:headEnd/>
              <a:tailEnd/>
            </a:ln>
          </p:spPr>
          <p:txBody>
            <a:bodyPr/>
            <a:lstStyle/>
            <a:p>
              <a:endParaRPr lang="en-US"/>
            </a:p>
          </p:txBody>
        </p:sp>
        <p:sp>
          <p:nvSpPr>
            <p:cNvPr id="108569" name="Freeform 18"/>
            <p:cNvSpPr>
              <a:spLocks/>
            </p:cNvSpPr>
            <p:nvPr/>
          </p:nvSpPr>
          <p:spPr bwMode="auto">
            <a:xfrm>
              <a:off x="1134" y="2308"/>
              <a:ext cx="127" cy="17"/>
            </a:xfrm>
            <a:custGeom>
              <a:avLst/>
              <a:gdLst>
                <a:gd name="T0" fmla="*/ 0 w 127"/>
                <a:gd name="T1" fmla="*/ 17 h 17"/>
                <a:gd name="T2" fmla="*/ 28 w 127"/>
                <a:gd name="T3" fmla="*/ 0 h 17"/>
                <a:gd name="T4" fmla="*/ 42 w 127"/>
                <a:gd name="T5" fmla="*/ 0 h 17"/>
                <a:gd name="T6" fmla="*/ 57 w 127"/>
                <a:gd name="T7" fmla="*/ 0 h 17"/>
                <a:gd name="T8" fmla="*/ 71 w 127"/>
                <a:gd name="T9" fmla="*/ 0 h 17"/>
                <a:gd name="T10" fmla="*/ 85 w 127"/>
                <a:gd name="T11" fmla="*/ 0 h 17"/>
                <a:gd name="T12" fmla="*/ 99 w 127"/>
                <a:gd name="T13" fmla="*/ 0 h 17"/>
                <a:gd name="T14" fmla="*/ 113 w 127"/>
                <a:gd name="T15" fmla="*/ 0 h 17"/>
                <a:gd name="T16" fmla="*/ 127 w 127"/>
                <a:gd name="T17" fmla="*/ 17 h 17"/>
                <a:gd name="T18" fmla="*/ 0 w 127"/>
                <a:gd name="T19" fmla="*/ 17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
                <a:gd name="T31" fmla="*/ 0 h 17"/>
                <a:gd name="T32" fmla="*/ 127 w 127"/>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 h="17">
                  <a:moveTo>
                    <a:pt x="0" y="17"/>
                  </a:moveTo>
                  <a:lnTo>
                    <a:pt x="28" y="0"/>
                  </a:lnTo>
                  <a:lnTo>
                    <a:pt x="42" y="0"/>
                  </a:lnTo>
                  <a:lnTo>
                    <a:pt x="57" y="0"/>
                  </a:lnTo>
                  <a:lnTo>
                    <a:pt x="71" y="0"/>
                  </a:lnTo>
                  <a:lnTo>
                    <a:pt x="85" y="0"/>
                  </a:lnTo>
                  <a:lnTo>
                    <a:pt x="99" y="0"/>
                  </a:lnTo>
                  <a:lnTo>
                    <a:pt x="113" y="0"/>
                  </a:lnTo>
                  <a:lnTo>
                    <a:pt x="127" y="17"/>
                  </a:lnTo>
                  <a:lnTo>
                    <a:pt x="0" y="17"/>
                  </a:lnTo>
                  <a:close/>
                </a:path>
              </a:pathLst>
            </a:custGeom>
            <a:solidFill>
              <a:srgbClr val="3F3F3F"/>
            </a:solidFill>
            <a:ln w="9525">
              <a:noFill/>
              <a:round/>
              <a:headEnd/>
              <a:tailEnd/>
            </a:ln>
          </p:spPr>
          <p:txBody>
            <a:bodyPr/>
            <a:lstStyle/>
            <a:p>
              <a:endParaRPr lang="en-US"/>
            </a:p>
          </p:txBody>
        </p:sp>
        <p:sp>
          <p:nvSpPr>
            <p:cNvPr id="108570" name="Freeform 19"/>
            <p:cNvSpPr>
              <a:spLocks/>
            </p:cNvSpPr>
            <p:nvPr/>
          </p:nvSpPr>
          <p:spPr bwMode="auto">
            <a:xfrm>
              <a:off x="1559" y="1590"/>
              <a:ext cx="467" cy="615"/>
            </a:xfrm>
            <a:custGeom>
              <a:avLst/>
              <a:gdLst>
                <a:gd name="T0" fmla="*/ 0 w 467"/>
                <a:gd name="T1" fmla="*/ 0 h 615"/>
                <a:gd name="T2" fmla="*/ 0 w 467"/>
                <a:gd name="T3" fmla="*/ 547 h 615"/>
                <a:gd name="T4" fmla="*/ 28 w 467"/>
                <a:gd name="T5" fmla="*/ 547 h 615"/>
                <a:gd name="T6" fmla="*/ 71 w 467"/>
                <a:gd name="T7" fmla="*/ 547 h 615"/>
                <a:gd name="T8" fmla="*/ 99 w 467"/>
                <a:gd name="T9" fmla="*/ 547 h 615"/>
                <a:gd name="T10" fmla="*/ 127 w 467"/>
                <a:gd name="T11" fmla="*/ 564 h 615"/>
                <a:gd name="T12" fmla="*/ 156 w 467"/>
                <a:gd name="T13" fmla="*/ 564 h 615"/>
                <a:gd name="T14" fmla="*/ 198 w 467"/>
                <a:gd name="T15" fmla="*/ 564 h 615"/>
                <a:gd name="T16" fmla="*/ 227 w 467"/>
                <a:gd name="T17" fmla="*/ 581 h 615"/>
                <a:gd name="T18" fmla="*/ 255 w 467"/>
                <a:gd name="T19" fmla="*/ 581 h 615"/>
                <a:gd name="T20" fmla="*/ 283 w 467"/>
                <a:gd name="T21" fmla="*/ 598 h 615"/>
                <a:gd name="T22" fmla="*/ 312 w 467"/>
                <a:gd name="T23" fmla="*/ 598 h 615"/>
                <a:gd name="T24" fmla="*/ 340 w 467"/>
                <a:gd name="T25" fmla="*/ 615 h 615"/>
                <a:gd name="T26" fmla="*/ 368 w 467"/>
                <a:gd name="T27" fmla="*/ 615 h 615"/>
                <a:gd name="T28" fmla="*/ 397 w 467"/>
                <a:gd name="T29" fmla="*/ 615 h 615"/>
                <a:gd name="T30" fmla="*/ 425 w 467"/>
                <a:gd name="T31" fmla="*/ 615 h 615"/>
                <a:gd name="T32" fmla="*/ 439 w 467"/>
                <a:gd name="T33" fmla="*/ 615 h 615"/>
                <a:gd name="T34" fmla="*/ 467 w 467"/>
                <a:gd name="T35" fmla="*/ 615 h 615"/>
                <a:gd name="T36" fmla="*/ 340 w 467"/>
                <a:gd name="T37" fmla="*/ 18 h 615"/>
                <a:gd name="T38" fmla="*/ 312 w 467"/>
                <a:gd name="T39" fmla="*/ 18 h 615"/>
                <a:gd name="T40" fmla="*/ 283 w 467"/>
                <a:gd name="T41" fmla="*/ 18 h 615"/>
                <a:gd name="T42" fmla="*/ 255 w 467"/>
                <a:gd name="T43" fmla="*/ 35 h 615"/>
                <a:gd name="T44" fmla="*/ 227 w 467"/>
                <a:gd name="T45" fmla="*/ 35 h 615"/>
                <a:gd name="T46" fmla="*/ 212 w 467"/>
                <a:gd name="T47" fmla="*/ 35 h 615"/>
                <a:gd name="T48" fmla="*/ 184 w 467"/>
                <a:gd name="T49" fmla="*/ 35 h 615"/>
                <a:gd name="T50" fmla="*/ 156 w 467"/>
                <a:gd name="T51" fmla="*/ 35 h 615"/>
                <a:gd name="T52" fmla="*/ 142 w 467"/>
                <a:gd name="T53" fmla="*/ 35 h 615"/>
                <a:gd name="T54" fmla="*/ 113 w 467"/>
                <a:gd name="T55" fmla="*/ 18 h 615"/>
                <a:gd name="T56" fmla="*/ 99 w 467"/>
                <a:gd name="T57" fmla="*/ 18 h 615"/>
                <a:gd name="T58" fmla="*/ 71 w 467"/>
                <a:gd name="T59" fmla="*/ 18 h 615"/>
                <a:gd name="T60" fmla="*/ 57 w 467"/>
                <a:gd name="T61" fmla="*/ 18 h 615"/>
                <a:gd name="T62" fmla="*/ 42 w 467"/>
                <a:gd name="T63" fmla="*/ 18 h 615"/>
                <a:gd name="T64" fmla="*/ 28 w 467"/>
                <a:gd name="T65" fmla="*/ 0 h 615"/>
                <a:gd name="T66" fmla="*/ 14 w 467"/>
                <a:gd name="T67" fmla="*/ 0 h 615"/>
                <a:gd name="T68" fmla="*/ 0 w 467"/>
                <a:gd name="T69" fmla="*/ 0 h 6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7"/>
                <a:gd name="T106" fmla="*/ 0 h 615"/>
                <a:gd name="T107" fmla="*/ 467 w 467"/>
                <a:gd name="T108" fmla="*/ 615 h 6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7" h="615">
                  <a:moveTo>
                    <a:pt x="0" y="0"/>
                  </a:moveTo>
                  <a:lnTo>
                    <a:pt x="0" y="547"/>
                  </a:lnTo>
                  <a:lnTo>
                    <a:pt x="28" y="547"/>
                  </a:lnTo>
                  <a:lnTo>
                    <a:pt x="71" y="547"/>
                  </a:lnTo>
                  <a:lnTo>
                    <a:pt x="99" y="547"/>
                  </a:lnTo>
                  <a:lnTo>
                    <a:pt x="127" y="564"/>
                  </a:lnTo>
                  <a:lnTo>
                    <a:pt x="156" y="564"/>
                  </a:lnTo>
                  <a:lnTo>
                    <a:pt x="198" y="564"/>
                  </a:lnTo>
                  <a:lnTo>
                    <a:pt x="227" y="581"/>
                  </a:lnTo>
                  <a:lnTo>
                    <a:pt x="255" y="581"/>
                  </a:lnTo>
                  <a:lnTo>
                    <a:pt x="283" y="598"/>
                  </a:lnTo>
                  <a:lnTo>
                    <a:pt x="312" y="598"/>
                  </a:lnTo>
                  <a:lnTo>
                    <a:pt x="340" y="615"/>
                  </a:lnTo>
                  <a:lnTo>
                    <a:pt x="368" y="615"/>
                  </a:lnTo>
                  <a:lnTo>
                    <a:pt x="397" y="615"/>
                  </a:lnTo>
                  <a:lnTo>
                    <a:pt x="425" y="615"/>
                  </a:lnTo>
                  <a:lnTo>
                    <a:pt x="439" y="615"/>
                  </a:lnTo>
                  <a:lnTo>
                    <a:pt x="467" y="615"/>
                  </a:lnTo>
                  <a:lnTo>
                    <a:pt x="340" y="18"/>
                  </a:lnTo>
                  <a:lnTo>
                    <a:pt x="312" y="18"/>
                  </a:lnTo>
                  <a:lnTo>
                    <a:pt x="283" y="18"/>
                  </a:lnTo>
                  <a:lnTo>
                    <a:pt x="255" y="35"/>
                  </a:lnTo>
                  <a:lnTo>
                    <a:pt x="227" y="35"/>
                  </a:lnTo>
                  <a:lnTo>
                    <a:pt x="212" y="35"/>
                  </a:lnTo>
                  <a:lnTo>
                    <a:pt x="184" y="35"/>
                  </a:lnTo>
                  <a:lnTo>
                    <a:pt x="156" y="35"/>
                  </a:lnTo>
                  <a:lnTo>
                    <a:pt x="142" y="35"/>
                  </a:lnTo>
                  <a:lnTo>
                    <a:pt x="113" y="18"/>
                  </a:lnTo>
                  <a:lnTo>
                    <a:pt x="99" y="18"/>
                  </a:lnTo>
                  <a:lnTo>
                    <a:pt x="71" y="18"/>
                  </a:lnTo>
                  <a:lnTo>
                    <a:pt x="57" y="18"/>
                  </a:lnTo>
                  <a:lnTo>
                    <a:pt x="42" y="18"/>
                  </a:lnTo>
                  <a:lnTo>
                    <a:pt x="28" y="0"/>
                  </a:lnTo>
                  <a:lnTo>
                    <a:pt x="14" y="0"/>
                  </a:lnTo>
                  <a:lnTo>
                    <a:pt x="0" y="0"/>
                  </a:lnTo>
                  <a:close/>
                </a:path>
              </a:pathLst>
            </a:custGeom>
            <a:solidFill>
              <a:srgbClr val="FFFFFF"/>
            </a:solidFill>
            <a:ln w="9525">
              <a:noFill/>
              <a:round/>
              <a:headEnd/>
              <a:tailEnd/>
            </a:ln>
          </p:spPr>
          <p:txBody>
            <a:bodyPr/>
            <a:lstStyle/>
            <a:p>
              <a:endParaRPr lang="en-US"/>
            </a:p>
          </p:txBody>
        </p:sp>
        <p:sp>
          <p:nvSpPr>
            <p:cNvPr id="108571" name="Freeform 20"/>
            <p:cNvSpPr>
              <a:spLocks/>
            </p:cNvSpPr>
            <p:nvPr/>
          </p:nvSpPr>
          <p:spPr bwMode="auto">
            <a:xfrm>
              <a:off x="1913" y="1642"/>
              <a:ext cx="227" cy="683"/>
            </a:xfrm>
            <a:custGeom>
              <a:avLst/>
              <a:gdLst>
                <a:gd name="T0" fmla="*/ 0 w 227"/>
                <a:gd name="T1" fmla="*/ 0 h 683"/>
                <a:gd name="T2" fmla="*/ 113 w 227"/>
                <a:gd name="T3" fmla="*/ 563 h 683"/>
                <a:gd name="T4" fmla="*/ 128 w 227"/>
                <a:gd name="T5" fmla="*/ 563 h 683"/>
                <a:gd name="T6" fmla="*/ 128 w 227"/>
                <a:gd name="T7" fmla="*/ 580 h 683"/>
                <a:gd name="T8" fmla="*/ 142 w 227"/>
                <a:gd name="T9" fmla="*/ 597 h 683"/>
                <a:gd name="T10" fmla="*/ 156 w 227"/>
                <a:gd name="T11" fmla="*/ 614 h 683"/>
                <a:gd name="T12" fmla="*/ 170 w 227"/>
                <a:gd name="T13" fmla="*/ 631 h 683"/>
                <a:gd name="T14" fmla="*/ 198 w 227"/>
                <a:gd name="T15" fmla="*/ 649 h 683"/>
                <a:gd name="T16" fmla="*/ 213 w 227"/>
                <a:gd name="T17" fmla="*/ 666 h 683"/>
                <a:gd name="T18" fmla="*/ 227 w 227"/>
                <a:gd name="T19" fmla="*/ 683 h 683"/>
                <a:gd name="T20" fmla="*/ 57 w 227"/>
                <a:gd name="T21" fmla="*/ 68 h 683"/>
                <a:gd name="T22" fmla="*/ 57 w 227"/>
                <a:gd name="T23" fmla="*/ 68 h 683"/>
                <a:gd name="T24" fmla="*/ 43 w 227"/>
                <a:gd name="T25" fmla="*/ 51 h 683"/>
                <a:gd name="T26" fmla="*/ 43 w 227"/>
                <a:gd name="T27" fmla="*/ 51 h 683"/>
                <a:gd name="T28" fmla="*/ 28 w 227"/>
                <a:gd name="T29" fmla="*/ 34 h 683"/>
                <a:gd name="T30" fmla="*/ 14 w 227"/>
                <a:gd name="T31" fmla="*/ 17 h 683"/>
                <a:gd name="T32" fmla="*/ 14 w 227"/>
                <a:gd name="T33" fmla="*/ 17 h 683"/>
                <a:gd name="T34" fmla="*/ 14 w 227"/>
                <a:gd name="T35" fmla="*/ 0 h 683"/>
                <a:gd name="T36" fmla="*/ 0 w 227"/>
                <a:gd name="T37" fmla="*/ 0 h 6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7"/>
                <a:gd name="T58" fmla="*/ 0 h 683"/>
                <a:gd name="T59" fmla="*/ 227 w 227"/>
                <a:gd name="T60" fmla="*/ 683 h 6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7" h="683">
                  <a:moveTo>
                    <a:pt x="0" y="0"/>
                  </a:moveTo>
                  <a:lnTo>
                    <a:pt x="113" y="563"/>
                  </a:lnTo>
                  <a:lnTo>
                    <a:pt x="128" y="563"/>
                  </a:lnTo>
                  <a:lnTo>
                    <a:pt x="128" y="580"/>
                  </a:lnTo>
                  <a:lnTo>
                    <a:pt x="142" y="597"/>
                  </a:lnTo>
                  <a:lnTo>
                    <a:pt x="156" y="614"/>
                  </a:lnTo>
                  <a:lnTo>
                    <a:pt x="170" y="631"/>
                  </a:lnTo>
                  <a:lnTo>
                    <a:pt x="198" y="649"/>
                  </a:lnTo>
                  <a:lnTo>
                    <a:pt x="213" y="666"/>
                  </a:lnTo>
                  <a:lnTo>
                    <a:pt x="227" y="683"/>
                  </a:lnTo>
                  <a:lnTo>
                    <a:pt x="57" y="68"/>
                  </a:lnTo>
                  <a:lnTo>
                    <a:pt x="43" y="51"/>
                  </a:lnTo>
                  <a:lnTo>
                    <a:pt x="28" y="34"/>
                  </a:lnTo>
                  <a:lnTo>
                    <a:pt x="14" y="17"/>
                  </a:lnTo>
                  <a:lnTo>
                    <a:pt x="14" y="0"/>
                  </a:lnTo>
                  <a:lnTo>
                    <a:pt x="0" y="0"/>
                  </a:lnTo>
                  <a:close/>
                </a:path>
              </a:pathLst>
            </a:custGeom>
            <a:solidFill>
              <a:srgbClr val="7FBFFF"/>
            </a:solidFill>
            <a:ln w="9525">
              <a:noFill/>
              <a:round/>
              <a:headEnd/>
              <a:tailEnd/>
            </a:ln>
          </p:spPr>
          <p:txBody>
            <a:bodyPr/>
            <a:lstStyle/>
            <a:p>
              <a:endParaRPr lang="en-US"/>
            </a:p>
          </p:txBody>
        </p:sp>
        <p:sp>
          <p:nvSpPr>
            <p:cNvPr id="108572" name="Freeform 21"/>
            <p:cNvSpPr>
              <a:spLocks/>
            </p:cNvSpPr>
            <p:nvPr/>
          </p:nvSpPr>
          <p:spPr bwMode="auto">
            <a:xfrm>
              <a:off x="879" y="1590"/>
              <a:ext cx="510" cy="632"/>
            </a:xfrm>
            <a:custGeom>
              <a:avLst/>
              <a:gdLst>
                <a:gd name="T0" fmla="*/ 127 w 510"/>
                <a:gd name="T1" fmla="*/ 376 h 632"/>
                <a:gd name="T2" fmla="*/ 71 w 510"/>
                <a:gd name="T3" fmla="*/ 359 h 632"/>
                <a:gd name="T4" fmla="*/ 28 w 510"/>
                <a:gd name="T5" fmla="*/ 325 h 632"/>
                <a:gd name="T6" fmla="*/ 14 w 510"/>
                <a:gd name="T7" fmla="*/ 274 h 632"/>
                <a:gd name="T8" fmla="*/ 0 w 510"/>
                <a:gd name="T9" fmla="*/ 205 h 632"/>
                <a:gd name="T10" fmla="*/ 0 w 510"/>
                <a:gd name="T11" fmla="*/ 154 h 632"/>
                <a:gd name="T12" fmla="*/ 14 w 510"/>
                <a:gd name="T13" fmla="*/ 103 h 632"/>
                <a:gd name="T14" fmla="*/ 14 w 510"/>
                <a:gd name="T15" fmla="*/ 35 h 632"/>
                <a:gd name="T16" fmla="*/ 28 w 510"/>
                <a:gd name="T17" fmla="*/ 0 h 632"/>
                <a:gd name="T18" fmla="*/ 42 w 510"/>
                <a:gd name="T19" fmla="*/ 0 h 632"/>
                <a:gd name="T20" fmla="*/ 57 w 510"/>
                <a:gd name="T21" fmla="*/ 18 h 632"/>
                <a:gd name="T22" fmla="*/ 71 w 510"/>
                <a:gd name="T23" fmla="*/ 18 h 632"/>
                <a:gd name="T24" fmla="*/ 85 w 510"/>
                <a:gd name="T25" fmla="*/ 18 h 632"/>
                <a:gd name="T26" fmla="*/ 99 w 510"/>
                <a:gd name="T27" fmla="*/ 35 h 632"/>
                <a:gd name="T28" fmla="*/ 113 w 510"/>
                <a:gd name="T29" fmla="*/ 35 h 632"/>
                <a:gd name="T30" fmla="*/ 127 w 510"/>
                <a:gd name="T31" fmla="*/ 35 h 632"/>
                <a:gd name="T32" fmla="*/ 142 w 510"/>
                <a:gd name="T33" fmla="*/ 35 h 632"/>
                <a:gd name="T34" fmla="*/ 170 w 510"/>
                <a:gd name="T35" fmla="*/ 35 h 632"/>
                <a:gd name="T36" fmla="*/ 198 w 510"/>
                <a:gd name="T37" fmla="*/ 35 h 632"/>
                <a:gd name="T38" fmla="*/ 227 w 510"/>
                <a:gd name="T39" fmla="*/ 35 h 632"/>
                <a:gd name="T40" fmla="*/ 255 w 510"/>
                <a:gd name="T41" fmla="*/ 35 h 632"/>
                <a:gd name="T42" fmla="*/ 269 w 510"/>
                <a:gd name="T43" fmla="*/ 35 h 632"/>
                <a:gd name="T44" fmla="*/ 297 w 510"/>
                <a:gd name="T45" fmla="*/ 18 h 632"/>
                <a:gd name="T46" fmla="*/ 326 w 510"/>
                <a:gd name="T47" fmla="*/ 18 h 632"/>
                <a:gd name="T48" fmla="*/ 354 w 510"/>
                <a:gd name="T49" fmla="*/ 18 h 632"/>
                <a:gd name="T50" fmla="*/ 368 w 510"/>
                <a:gd name="T51" fmla="*/ 18 h 632"/>
                <a:gd name="T52" fmla="*/ 397 w 510"/>
                <a:gd name="T53" fmla="*/ 18 h 632"/>
                <a:gd name="T54" fmla="*/ 411 w 510"/>
                <a:gd name="T55" fmla="*/ 35 h 632"/>
                <a:gd name="T56" fmla="*/ 439 w 510"/>
                <a:gd name="T57" fmla="*/ 35 h 632"/>
                <a:gd name="T58" fmla="*/ 453 w 510"/>
                <a:gd name="T59" fmla="*/ 52 h 632"/>
                <a:gd name="T60" fmla="*/ 467 w 510"/>
                <a:gd name="T61" fmla="*/ 52 h 632"/>
                <a:gd name="T62" fmla="*/ 496 w 510"/>
                <a:gd name="T63" fmla="*/ 69 h 632"/>
                <a:gd name="T64" fmla="*/ 510 w 510"/>
                <a:gd name="T65" fmla="*/ 103 h 632"/>
                <a:gd name="T66" fmla="*/ 510 w 510"/>
                <a:gd name="T67" fmla="*/ 632 h 632"/>
                <a:gd name="T68" fmla="*/ 482 w 510"/>
                <a:gd name="T69" fmla="*/ 598 h 632"/>
                <a:gd name="T70" fmla="*/ 453 w 510"/>
                <a:gd name="T71" fmla="*/ 581 h 632"/>
                <a:gd name="T72" fmla="*/ 425 w 510"/>
                <a:gd name="T73" fmla="*/ 564 h 632"/>
                <a:gd name="T74" fmla="*/ 397 w 510"/>
                <a:gd name="T75" fmla="*/ 564 h 632"/>
                <a:gd name="T76" fmla="*/ 368 w 510"/>
                <a:gd name="T77" fmla="*/ 547 h 632"/>
                <a:gd name="T78" fmla="*/ 354 w 510"/>
                <a:gd name="T79" fmla="*/ 547 h 632"/>
                <a:gd name="T80" fmla="*/ 326 w 510"/>
                <a:gd name="T81" fmla="*/ 547 h 632"/>
                <a:gd name="T82" fmla="*/ 297 w 510"/>
                <a:gd name="T83" fmla="*/ 547 h 632"/>
                <a:gd name="T84" fmla="*/ 283 w 510"/>
                <a:gd name="T85" fmla="*/ 530 h 632"/>
                <a:gd name="T86" fmla="*/ 255 w 510"/>
                <a:gd name="T87" fmla="*/ 530 h 632"/>
                <a:gd name="T88" fmla="*/ 241 w 510"/>
                <a:gd name="T89" fmla="*/ 513 h 632"/>
                <a:gd name="T90" fmla="*/ 227 w 510"/>
                <a:gd name="T91" fmla="*/ 496 h 632"/>
                <a:gd name="T92" fmla="*/ 212 w 510"/>
                <a:gd name="T93" fmla="*/ 479 h 632"/>
                <a:gd name="T94" fmla="*/ 198 w 510"/>
                <a:gd name="T95" fmla="*/ 461 h 632"/>
                <a:gd name="T96" fmla="*/ 184 w 510"/>
                <a:gd name="T97" fmla="*/ 427 h 632"/>
                <a:gd name="T98" fmla="*/ 184 w 510"/>
                <a:gd name="T99" fmla="*/ 376 h 632"/>
                <a:gd name="T100" fmla="*/ 170 w 510"/>
                <a:gd name="T101" fmla="*/ 376 h 632"/>
                <a:gd name="T102" fmla="*/ 170 w 510"/>
                <a:gd name="T103" fmla="*/ 376 h 632"/>
                <a:gd name="T104" fmla="*/ 156 w 510"/>
                <a:gd name="T105" fmla="*/ 376 h 632"/>
                <a:gd name="T106" fmla="*/ 156 w 510"/>
                <a:gd name="T107" fmla="*/ 376 h 632"/>
                <a:gd name="T108" fmla="*/ 142 w 510"/>
                <a:gd name="T109" fmla="*/ 376 h 632"/>
                <a:gd name="T110" fmla="*/ 142 w 510"/>
                <a:gd name="T111" fmla="*/ 376 h 632"/>
                <a:gd name="T112" fmla="*/ 127 w 510"/>
                <a:gd name="T113" fmla="*/ 376 h 632"/>
                <a:gd name="T114" fmla="*/ 127 w 510"/>
                <a:gd name="T115" fmla="*/ 376 h 6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0"/>
                <a:gd name="T175" fmla="*/ 0 h 632"/>
                <a:gd name="T176" fmla="*/ 510 w 510"/>
                <a:gd name="T177" fmla="*/ 632 h 6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0" h="632">
                  <a:moveTo>
                    <a:pt x="127" y="376"/>
                  </a:moveTo>
                  <a:lnTo>
                    <a:pt x="71" y="359"/>
                  </a:lnTo>
                  <a:lnTo>
                    <a:pt x="28" y="325"/>
                  </a:lnTo>
                  <a:lnTo>
                    <a:pt x="14" y="274"/>
                  </a:lnTo>
                  <a:lnTo>
                    <a:pt x="0" y="205"/>
                  </a:lnTo>
                  <a:lnTo>
                    <a:pt x="0" y="154"/>
                  </a:lnTo>
                  <a:lnTo>
                    <a:pt x="14" y="103"/>
                  </a:lnTo>
                  <a:lnTo>
                    <a:pt x="14" y="35"/>
                  </a:lnTo>
                  <a:lnTo>
                    <a:pt x="28" y="0"/>
                  </a:lnTo>
                  <a:lnTo>
                    <a:pt x="42" y="0"/>
                  </a:lnTo>
                  <a:lnTo>
                    <a:pt x="57" y="18"/>
                  </a:lnTo>
                  <a:lnTo>
                    <a:pt x="71" y="18"/>
                  </a:lnTo>
                  <a:lnTo>
                    <a:pt x="85" y="18"/>
                  </a:lnTo>
                  <a:lnTo>
                    <a:pt x="99" y="35"/>
                  </a:lnTo>
                  <a:lnTo>
                    <a:pt x="113" y="35"/>
                  </a:lnTo>
                  <a:lnTo>
                    <a:pt x="127" y="35"/>
                  </a:lnTo>
                  <a:lnTo>
                    <a:pt x="142" y="35"/>
                  </a:lnTo>
                  <a:lnTo>
                    <a:pt x="170" y="35"/>
                  </a:lnTo>
                  <a:lnTo>
                    <a:pt x="198" y="35"/>
                  </a:lnTo>
                  <a:lnTo>
                    <a:pt x="227" y="35"/>
                  </a:lnTo>
                  <a:lnTo>
                    <a:pt x="255" y="35"/>
                  </a:lnTo>
                  <a:lnTo>
                    <a:pt x="269" y="35"/>
                  </a:lnTo>
                  <a:lnTo>
                    <a:pt x="297" y="18"/>
                  </a:lnTo>
                  <a:lnTo>
                    <a:pt x="326" y="18"/>
                  </a:lnTo>
                  <a:lnTo>
                    <a:pt x="354" y="18"/>
                  </a:lnTo>
                  <a:lnTo>
                    <a:pt x="368" y="18"/>
                  </a:lnTo>
                  <a:lnTo>
                    <a:pt x="397" y="18"/>
                  </a:lnTo>
                  <a:lnTo>
                    <a:pt x="411" y="35"/>
                  </a:lnTo>
                  <a:lnTo>
                    <a:pt x="439" y="35"/>
                  </a:lnTo>
                  <a:lnTo>
                    <a:pt x="453" y="52"/>
                  </a:lnTo>
                  <a:lnTo>
                    <a:pt x="467" y="52"/>
                  </a:lnTo>
                  <a:lnTo>
                    <a:pt x="496" y="69"/>
                  </a:lnTo>
                  <a:lnTo>
                    <a:pt x="510" y="103"/>
                  </a:lnTo>
                  <a:lnTo>
                    <a:pt x="510" y="632"/>
                  </a:lnTo>
                  <a:lnTo>
                    <a:pt x="482" y="598"/>
                  </a:lnTo>
                  <a:lnTo>
                    <a:pt x="453" y="581"/>
                  </a:lnTo>
                  <a:lnTo>
                    <a:pt x="425" y="564"/>
                  </a:lnTo>
                  <a:lnTo>
                    <a:pt x="397" y="564"/>
                  </a:lnTo>
                  <a:lnTo>
                    <a:pt x="368" y="547"/>
                  </a:lnTo>
                  <a:lnTo>
                    <a:pt x="354" y="547"/>
                  </a:lnTo>
                  <a:lnTo>
                    <a:pt x="326" y="547"/>
                  </a:lnTo>
                  <a:lnTo>
                    <a:pt x="297" y="547"/>
                  </a:lnTo>
                  <a:lnTo>
                    <a:pt x="283" y="530"/>
                  </a:lnTo>
                  <a:lnTo>
                    <a:pt x="255" y="530"/>
                  </a:lnTo>
                  <a:lnTo>
                    <a:pt x="241" y="513"/>
                  </a:lnTo>
                  <a:lnTo>
                    <a:pt x="227" y="496"/>
                  </a:lnTo>
                  <a:lnTo>
                    <a:pt x="212" y="479"/>
                  </a:lnTo>
                  <a:lnTo>
                    <a:pt x="198" y="461"/>
                  </a:lnTo>
                  <a:lnTo>
                    <a:pt x="184" y="427"/>
                  </a:lnTo>
                  <a:lnTo>
                    <a:pt x="184" y="376"/>
                  </a:lnTo>
                  <a:lnTo>
                    <a:pt x="170" y="376"/>
                  </a:lnTo>
                  <a:lnTo>
                    <a:pt x="156" y="376"/>
                  </a:lnTo>
                  <a:lnTo>
                    <a:pt x="142" y="376"/>
                  </a:lnTo>
                  <a:lnTo>
                    <a:pt x="127" y="376"/>
                  </a:lnTo>
                  <a:close/>
                </a:path>
              </a:pathLst>
            </a:custGeom>
            <a:solidFill>
              <a:srgbClr val="FFFFFF"/>
            </a:solidFill>
            <a:ln w="9525">
              <a:noFill/>
              <a:round/>
              <a:headEnd/>
              <a:tailEnd/>
            </a:ln>
          </p:spPr>
          <p:txBody>
            <a:bodyPr/>
            <a:lstStyle/>
            <a:p>
              <a:endParaRPr lang="en-US"/>
            </a:p>
          </p:txBody>
        </p:sp>
        <p:sp>
          <p:nvSpPr>
            <p:cNvPr id="108573" name="Freeform 22"/>
            <p:cNvSpPr>
              <a:spLocks/>
            </p:cNvSpPr>
            <p:nvPr/>
          </p:nvSpPr>
          <p:spPr bwMode="auto">
            <a:xfrm>
              <a:off x="879" y="1898"/>
              <a:ext cx="227" cy="222"/>
            </a:xfrm>
            <a:custGeom>
              <a:avLst/>
              <a:gdLst>
                <a:gd name="T0" fmla="*/ 0 w 227"/>
                <a:gd name="T1" fmla="*/ 0 h 222"/>
                <a:gd name="T2" fmla="*/ 14 w 227"/>
                <a:gd name="T3" fmla="*/ 34 h 222"/>
                <a:gd name="T4" fmla="*/ 28 w 227"/>
                <a:gd name="T5" fmla="*/ 51 h 222"/>
                <a:gd name="T6" fmla="*/ 42 w 227"/>
                <a:gd name="T7" fmla="*/ 51 h 222"/>
                <a:gd name="T8" fmla="*/ 71 w 227"/>
                <a:gd name="T9" fmla="*/ 68 h 222"/>
                <a:gd name="T10" fmla="*/ 85 w 227"/>
                <a:gd name="T11" fmla="*/ 85 h 222"/>
                <a:gd name="T12" fmla="*/ 113 w 227"/>
                <a:gd name="T13" fmla="*/ 85 h 222"/>
                <a:gd name="T14" fmla="*/ 142 w 227"/>
                <a:gd name="T15" fmla="*/ 85 h 222"/>
                <a:gd name="T16" fmla="*/ 170 w 227"/>
                <a:gd name="T17" fmla="*/ 85 h 222"/>
                <a:gd name="T18" fmla="*/ 170 w 227"/>
                <a:gd name="T19" fmla="*/ 102 h 222"/>
                <a:gd name="T20" fmla="*/ 170 w 227"/>
                <a:gd name="T21" fmla="*/ 119 h 222"/>
                <a:gd name="T22" fmla="*/ 170 w 227"/>
                <a:gd name="T23" fmla="*/ 136 h 222"/>
                <a:gd name="T24" fmla="*/ 184 w 227"/>
                <a:gd name="T25" fmla="*/ 153 h 222"/>
                <a:gd name="T26" fmla="*/ 184 w 227"/>
                <a:gd name="T27" fmla="*/ 171 h 222"/>
                <a:gd name="T28" fmla="*/ 198 w 227"/>
                <a:gd name="T29" fmla="*/ 188 h 222"/>
                <a:gd name="T30" fmla="*/ 212 w 227"/>
                <a:gd name="T31" fmla="*/ 205 h 222"/>
                <a:gd name="T32" fmla="*/ 227 w 227"/>
                <a:gd name="T33" fmla="*/ 222 h 222"/>
                <a:gd name="T34" fmla="*/ 198 w 227"/>
                <a:gd name="T35" fmla="*/ 205 h 222"/>
                <a:gd name="T36" fmla="*/ 184 w 227"/>
                <a:gd name="T37" fmla="*/ 205 h 222"/>
                <a:gd name="T38" fmla="*/ 170 w 227"/>
                <a:gd name="T39" fmla="*/ 205 h 222"/>
                <a:gd name="T40" fmla="*/ 142 w 227"/>
                <a:gd name="T41" fmla="*/ 188 h 222"/>
                <a:gd name="T42" fmla="*/ 127 w 227"/>
                <a:gd name="T43" fmla="*/ 188 h 222"/>
                <a:gd name="T44" fmla="*/ 113 w 227"/>
                <a:gd name="T45" fmla="*/ 171 h 222"/>
                <a:gd name="T46" fmla="*/ 99 w 227"/>
                <a:gd name="T47" fmla="*/ 153 h 222"/>
                <a:gd name="T48" fmla="*/ 85 w 227"/>
                <a:gd name="T49" fmla="*/ 153 h 222"/>
                <a:gd name="T50" fmla="*/ 71 w 227"/>
                <a:gd name="T51" fmla="*/ 136 h 222"/>
                <a:gd name="T52" fmla="*/ 57 w 227"/>
                <a:gd name="T53" fmla="*/ 119 h 222"/>
                <a:gd name="T54" fmla="*/ 42 w 227"/>
                <a:gd name="T55" fmla="*/ 102 h 222"/>
                <a:gd name="T56" fmla="*/ 28 w 227"/>
                <a:gd name="T57" fmla="*/ 85 h 222"/>
                <a:gd name="T58" fmla="*/ 28 w 227"/>
                <a:gd name="T59" fmla="*/ 68 h 222"/>
                <a:gd name="T60" fmla="*/ 14 w 227"/>
                <a:gd name="T61" fmla="*/ 51 h 222"/>
                <a:gd name="T62" fmla="*/ 14 w 227"/>
                <a:gd name="T63" fmla="*/ 34 h 222"/>
                <a:gd name="T64" fmla="*/ 0 w 227"/>
                <a:gd name="T65" fmla="*/ 0 h 2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7"/>
                <a:gd name="T100" fmla="*/ 0 h 222"/>
                <a:gd name="T101" fmla="*/ 227 w 227"/>
                <a:gd name="T102" fmla="*/ 222 h 2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7" h="222">
                  <a:moveTo>
                    <a:pt x="0" y="0"/>
                  </a:moveTo>
                  <a:lnTo>
                    <a:pt x="14" y="34"/>
                  </a:lnTo>
                  <a:lnTo>
                    <a:pt x="28" y="51"/>
                  </a:lnTo>
                  <a:lnTo>
                    <a:pt x="42" y="51"/>
                  </a:lnTo>
                  <a:lnTo>
                    <a:pt x="71" y="68"/>
                  </a:lnTo>
                  <a:lnTo>
                    <a:pt x="85" y="85"/>
                  </a:lnTo>
                  <a:lnTo>
                    <a:pt x="113" y="85"/>
                  </a:lnTo>
                  <a:lnTo>
                    <a:pt x="142" y="85"/>
                  </a:lnTo>
                  <a:lnTo>
                    <a:pt x="170" y="85"/>
                  </a:lnTo>
                  <a:lnTo>
                    <a:pt x="170" y="102"/>
                  </a:lnTo>
                  <a:lnTo>
                    <a:pt x="170" y="119"/>
                  </a:lnTo>
                  <a:lnTo>
                    <a:pt x="170" y="136"/>
                  </a:lnTo>
                  <a:lnTo>
                    <a:pt x="184" y="153"/>
                  </a:lnTo>
                  <a:lnTo>
                    <a:pt x="184" y="171"/>
                  </a:lnTo>
                  <a:lnTo>
                    <a:pt x="198" y="188"/>
                  </a:lnTo>
                  <a:lnTo>
                    <a:pt x="212" y="205"/>
                  </a:lnTo>
                  <a:lnTo>
                    <a:pt x="227" y="222"/>
                  </a:lnTo>
                  <a:lnTo>
                    <a:pt x="198" y="205"/>
                  </a:lnTo>
                  <a:lnTo>
                    <a:pt x="184" y="205"/>
                  </a:lnTo>
                  <a:lnTo>
                    <a:pt x="170" y="205"/>
                  </a:lnTo>
                  <a:lnTo>
                    <a:pt x="142" y="188"/>
                  </a:lnTo>
                  <a:lnTo>
                    <a:pt x="127" y="188"/>
                  </a:lnTo>
                  <a:lnTo>
                    <a:pt x="113" y="171"/>
                  </a:lnTo>
                  <a:lnTo>
                    <a:pt x="99" y="153"/>
                  </a:lnTo>
                  <a:lnTo>
                    <a:pt x="85" y="153"/>
                  </a:lnTo>
                  <a:lnTo>
                    <a:pt x="71" y="136"/>
                  </a:lnTo>
                  <a:lnTo>
                    <a:pt x="57" y="119"/>
                  </a:lnTo>
                  <a:lnTo>
                    <a:pt x="42" y="102"/>
                  </a:lnTo>
                  <a:lnTo>
                    <a:pt x="28" y="85"/>
                  </a:lnTo>
                  <a:lnTo>
                    <a:pt x="28" y="68"/>
                  </a:lnTo>
                  <a:lnTo>
                    <a:pt x="14" y="51"/>
                  </a:lnTo>
                  <a:lnTo>
                    <a:pt x="14" y="34"/>
                  </a:lnTo>
                  <a:lnTo>
                    <a:pt x="0" y="0"/>
                  </a:lnTo>
                  <a:close/>
                </a:path>
              </a:pathLst>
            </a:custGeom>
            <a:solidFill>
              <a:srgbClr val="B2B2B2"/>
            </a:solidFill>
            <a:ln w="9525">
              <a:noFill/>
              <a:round/>
              <a:headEnd/>
              <a:tailEnd/>
            </a:ln>
          </p:spPr>
          <p:txBody>
            <a:bodyPr/>
            <a:lstStyle/>
            <a:p>
              <a:endParaRPr lang="en-US"/>
            </a:p>
          </p:txBody>
        </p:sp>
        <p:sp>
          <p:nvSpPr>
            <p:cNvPr id="108574" name="Freeform 23"/>
            <p:cNvSpPr>
              <a:spLocks/>
            </p:cNvSpPr>
            <p:nvPr/>
          </p:nvSpPr>
          <p:spPr bwMode="auto">
            <a:xfrm>
              <a:off x="751" y="1608"/>
              <a:ext cx="468" cy="614"/>
            </a:xfrm>
            <a:custGeom>
              <a:avLst/>
              <a:gdLst>
                <a:gd name="T0" fmla="*/ 128 w 468"/>
                <a:gd name="T1" fmla="*/ 0 h 614"/>
                <a:gd name="T2" fmla="*/ 142 w 468"/>
                <a:gd name="T3" fmla="*/ 0 h 614"/>
                <a:gd name="T4" fmla="*/ 43 w 468"/>
                <a:gd name="T5" fmla="*/ 478 h 614"/>
                <a:gd name="T6" fmla="*/ 43 w 468"/>
                <a:gd name="T7" fmla="*/ 512 h 614"/>
                <a:gd name="T8" fmla="*/ 57 w 468"/>
                <a:gd name="T9" fmla="*/ 529 h 614"/>
                <a:gd name="T10" fmla="*/ 85 w 468"/>
                <a:gd name="T11" fmla="*/ 546 h 614"/>
                <a:gd name="T12" fmla="*/ 100 w 468"/>
                <a:gd name="T13" fmla="*/ 563 h 614"/>
                <a:gd name="T14" fmla="*/ 128 w 468"/>
                <a:gd name="T15" fmla="*/ 563 h 614"/>
                <a:gd name="T16" fmla="*/ 142 w 468"/>
                <a:gd name="T17" fmla="*/ 580 h 614"/>
                <a:gd name="T18" fmla="*/ 170 w 468"/>
                <a:gd name="T19" fmla="*/ 580 h 614"/>
                <a:gd name="T20" fmla="*/ 199 w 468"/>
                <a:gd name="T21" fmla="*/ 580 h 614"/>
                <a:gd name="T22" fmla="*/ 227 w 468"/>
                <a:gd name="T23" fmla="*/ 563 h 614"/>
                <a:gd name="T24" fmla="*/ 255 w 468"/>
                <a:gd name="T25" fmla="*/ 563 h 614"/>
                <a:gd name="T26" fmla="*/ 270 w 468"/>
                <a:gd name="T27" fmla="*/ 563 h 614"/>
                <a:gd name="T28" fmla="*/ 298 w 468"/>
                <a:gd name="T29" fmla="*/ 546 h 614"/>
                <a:gd name="T30" fmla="*/ 326 w 468"/>
                <a:gd name="T31" fmla="*/ 546 h 614"/>
                <a:gd name="T32" fmla="*/ 355 w 468"/>
                <a:gd name="T33" fmla="*/ 546 h 614"/>
                <a:gd name="T34" fmla="*/ 369 w 468"/>
                <a:gd name="T35" fmla="*/ 529 h 614"/>
                <a:gd name="T36" fmla="*/ 397 w 468"/>
                <a:gd name="T37" fmla="*/ 529 h 614"/>
                <a:gd name="T38" fmla="*/ 397 w 468"/>
                <a:gd name="T39" fmla="*/ 529 h 614"/>
                <a:gd name="T40" fmla="*/ 411 w 468"/>
                <a:gd name="T41" fmla="*/ 529 h 614"/>
                <a:gd name="T42" fmla="*/ 425 w 468"/>
                <a:gd name="T43" fmla="*/ 529 h 614"/>
                <a:gd name="T44" fmla="*/ 425 w 468"/>
                <a:gd name="T45" fmla="*/ 529 h 614"/>
                <a:gd name="T46" fmla="*/ 440 w 468"/>
                <a:gd name="T47" fmla="*/ 546 h 614"/>
                <a:gd name="T48" fmla="*/ 454 w 468"/>
                <a:gd name="T49" fmla="*/ 546 h 614"/>
                <a:gd name="T50" fmla="*/ 454 w 468"/>
                <a:gd name="T51" fmla="*/ 546 h 614"/>
                <a:gd name="T52" fmla="*/ 468 w 468"/>
                <a:gd name="T53" fmla="*/ 546 h 614"/>
                <a:gd name="T54" fmla="*/ 440 w 468"/>
                <a:gd name="T55" fmla="*/ 546 h 614"/>
                <a:gd name="T56" fmla="*/ 397 w 468"/>
                <a:gd name="T57" fmla="*/ 546 h 614"/>
                <a:gd name="T58" fmla="*/ 369 w 468"/>
                <a:gd name="T59" fmla="*/ 546 h 614"/>
                <a:gd name="T60" fmla="*/ 340 w 468"/>
                <a:gd name="T61" fmla="*/ 563 h 614"/>
                <a:gd name="T62" fmla="*/ 312 w 468"/>
                <a:gd name="T63" fmla="*/ 563 h 614"/>
                <a:gd name="T64" fmla="*/ 284 w 468"/>
                <a:gd name="T65" fmla="*/ 580 h 614"/>
                <a:gd name="T66" fmla="*/ 255 w 468"/>
                <a:gd name="T67" fmla="*/ 580 h 614"/>
                <a:gd name="T68" fmla="*/ 241 w 468"/>
                <a:gd name="T69" fmla="*/ 597 h 614"/>
                <a:gd name="T70" fmla="*/ 213 w 468"/>
                <a:gd name="T71" fmla="*/ 597 h 614"/>
                <a:gd name="T72" fmla="*/ 185 w 468"/>
                <a:gd name="T73" fmla="*/ 614 h 614"/>
                <a:gd name="T74" fmla="*/ 156 w 468"/>
                <a:gd name="T75" fmla="*/ 614 h 614"/>
                <a:gd name="T76" fmla="*/ 128 w 468"/>
                <a:gd name="T77" fmla="*/ 614 h 614"/>
                <a:gd name="T78" fmla="*/ 100 w 468"/>
                <a:gd name="T79" fmla="*/ 614 h 614"/>
                <a:gd name="T80" fmla="*/ 71 w 468"/>
                <a:gd name="T81" fmla="*/ 597 h 614"/>
                <a:gd name="T82" fmla="*/ 43 w 468"/>
                <a:gd name="T83" fmla="*/ 597 h 614"/>
                <a:gd name="T84" fmla="*/ 0 w 468"/>
                <a:gd name="T85" fmla="*/ 580 h 614"/>
                <a:gd name="T86" fmla="*/ 128 w 468"/>
                <a:gd name="T87" fmla="*/ 0 h 6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68"/>
                <a:gd name="T133" fmla="*/ 0 h 614"/>
                <a:gd name="T134" fmla="*/ 468 w 468"/>
                <a:gd name="T135" fmla="*/ 614 h 6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68" h="614">
                  <a:moveTo>
                    <a:pt x="128" y="0"/>
                  </a:moveTo>
                  <a:lnTo>
                    <a:pt x="142" y="0"/>
                  </a:lnTo>
                  <a:lnTo>
                    <a:pt x="43" y="478"/>
                  </a:lnTo>
                  <a:lnTo>
                    <a:pt x="43" y="512"/>
                  </a:lnTo>
                  <a:lnTo>
                    <a:pt x="57" y="529"/>
                  </a:lnTo>
                  <a:lnTo>
                    <a:pt x="85" y="546"/>
                  </a:lnTo>
                  <a:lnTo>
                    <a:pt x="100" y="563"/>
                  </a:lnTo>
                  <a:lnTo>
                    <a:pt x="128" y="563"/>
                  </a:lnTo>
                  <a:lnTo>
                    <a:pt x="142" y="580"/>
                  </a:lnTo>
                  <a:lnTo>
                    <a:pt x="170" y="580"/>
                  </a:lnTo>
                  <a:lnTo>
                    <a:pt x="199" y="580"/>
                  </a:lnTo>
                  <a:lnTo>
                    <a:pt x="227" y="563"/>
                  </a:lnTo>
                  <a:lnTo>
                    <a:pt x="255" y="563"/>
                  </a:lnTo>
                  <a:lnTo>
                    <a:pt x="270" y="563"/>
                  </a:lnTo>
                  <a:lnTo>
                    <a:pt x="298" y="546"/>
                  </a:lnTo>
                  <a:lnTo>
                    <a:pt x="326" y="546"/>
                  </a:lnTo>
                  <a:lnTo>
                    <a:pt x="355" y="546"/>
                  </a:lnTo>
                  <a:lnTo>
                    <a:pt x="369" y="529"/>
                  </a:lnTo>
                  <a:lnTo>
                    <a:pt x="397" y="529"/>
                  </a:lnTo>
                  <a:lnTo>
                    <a:pt x="411" y="529"/>
                  </a:lnTo>
                  <a:lnTo>
                    <a:pt x="425" y="529"/>
                  </a:lnTo>
                  <a:lnTo>
                    <a:pt x="440" y="546"/>
                  </a:lnTo>
                  <a:lnTo>
                    <a:pt x="454" y="546"/>
                  </a:lnTo>
                  <a:lnTo>
                    <a:pt x="468" y="546"/>
                  </a:lnTo>
                  <a:lnTo>
                    <a:pt x="440" y="546"/>
                  </a:lnTo>
                  <a:lnTo>
                    <a:pt x="397" y="546"/>
                  </a:lnTo>
                  <a:lnTo>
                    <a:pt x="369" y="546"/>
                  </a:lnTo>
                  <a:lnTo>
                    <a:pt x="340" y="563"/>
                  </a:lnTo>
                  <a:lnTo>
                    <a:pt x="312" y="563"/>
                  </a:lnTo>
                  <a:lnTo>
                    <a:pt x="284" y="580"/>
                  </a:lnTo>
                  <a:lnTo>
                    <a:pt x="255" y="580"/>
                  </a:lnTo>
                  <a:lnTo>
                    <a:pt x="241" y="597"/>
                  </a:lnTo>
                  <a:lnTo>
                    <a:pt x="213" y="597"/>
                  </a:lnTo>
                  <a:lnTo>
                    <a:pt x="185" y="614"/>
                  </a:lnTo>
                  <a:lnTo>
                    <a:pt x="156" y="614"/>
                  </a:lnTo>
                  <a:lnTo>
                    <a:pt x="128" y="614"/>
                  </a:lnTo>
                  <a:lnTo>
                    <a:pt x="100" y="614"/>
                  </a:lnTo>
                  <a:lnTo>
                    <a:pt x="71" y="597"/>
                  </a:lnTo>
                  <a:lnTo>
                    <a:pt x="43" y="597"/>
                  </a:lnTo>
                  <a:lnTo>
                    <a:pt x="0" y="580"/>
                  </a:lnTo>
                  <a:lnTo>
                    <a:pt x="128" y="0"/>
                  </a:lnTo>
                  <a:close/>
                </a:path>
              </a:pathLst>
            </a:custGeom>
            <a:solidFill>
              <a:srgbClr val="FFFFFF"/>
            </a:solidFill>
            <a:ln w="9525">
              <a:noFill/>
              <a:round/>
              <a:headEnd/>
              <a:tailEnd/>
            </a:ln>
          </p:spPr>
          <p:txBody>
            <a:bodyPr/>
            <a:lstStyle/>
            <a:p>
              <a:endParaRPr lang="en-US"/>
            </a:p>
          </p:txBody>
        </p:sp>
        <p:sp>
          <p:nvSpPr>
            <p:cNvPr id="108575" name="Freeform 24"/>
            <p:cNvSpPr>
              <a:spLocks/>
            </p:cNvSpPr>
            <p:nvPr/>
          </p:nvSpPr>
          <p:spPr bwMode="auto">
            <a:xfrm>
              <a:off x="1403" y="1590"/>
              <a:ext cx="156" cy="632"/>
            </a:xfrm>
            <a:custGeom>
              <a:avLst/>
              <a:gdLst>
                <a:gd name="T0" fmla="*/ 0 w 156"/>
                <a:gd name="T1" fmla="*/ 103 h 632"/>
                <a:gd name="T2" fmla="*/ 14 w 156"/>
                <a:gd name="T3" fmla="*/ 86 h 632"/>
                <a:gd name="T4" fmla="*/ 43 w 156"/>
                <a:gd name="T5" fmla="*/ 52 h 632"/>
                <a:gd name="T6" fmla="*/ 71 w 156"/>
                <a:gd name="T7" fmla="*/ 35 h 632"/>
                <a:gd name="T8" fmla="*/ 85 w 156"/>
                <a:gd name="T9" fmla="*/ 18 h 632"/>
                <a:gd name="T10" fmla="*/ 99 w 156"/>
                <a:gd name="T11" fmla="*/ 18 h 632"/>
                <a:gd name="T12" fmla="*/ 128 w 156"/>
                <a:gd name="T13" fmla="*/ 0 h 632"/>
                <a:gd name="T14" fmla="*/ 142 w 156"/>
                <a:gd name="T15" fmla="*/ 0 h 632"/>
                <a:gd name="T16" fmla="*/ 156 w 156"/>
                <a:gd name="T17" fmla="*/ 0 h 632"/>
                <a:gd name="T18" fmla="*/ 156 w 156"/>
                <a:gd name="T19" fmla="*/ 547 h 632"/>
                <a:gd name="T20" fmla="*/ 142 w 156"/>
                <a:gd name="T21" fmla="*/ 564 h 632"/>
                <a:gd name="T22" fmla="*/ 113 w 156"/>
                <a:gd name="T23" fmla="*/ 564 h 632"/>
                <a:gd name="T24" fmla="*/ 99 w 156"/>
                <a:gd name="T25" fmla="*/ 564 h 632"/>
                <a:gd name="T26" fmla="*/ 85 w 156"/>
                <a:gd name="T27" fmla="*/ 581 h 632"/>
                <a:gd name="T28" fmla="*/ 57 w 156"/>
                <a:gd name="T29" fmla="*/ 581 h 632"/>
                <a:gd name="T30" fmla="*/ 43 w 156"/>
                <a:gd name="T31" fmla="*/ 598 h 632"/>
                <a:gd name="T32" fmla="*/ 14 w 156"/>
                <a:gd name="T33" fmla="*/ 615 h 632"/>
                <a:gd name="T34" fmla="*/ 0 w 156"/>
                <a:gd name="T35" fmla="*/ 632 h 632"/>
                <a:gd name="T36" fmla="*/ 0 w 156"/>
                <a:gd name="T37" fmla="*/ 103 h 6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6"/>
                <a:gd name="T58" fmla="*/ 0 h 632"/>
                <a:gd name="T59" fmla="*/ 156 w 156"/>
                <a:gd name="T60" fmla="*/ 632 h 6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6" h="632">
                  <a:moveTo>
                    <a:pt x="0" y="103"/>
                  </a:moveTo>
                  <a:lnTo>
                    <a:pt x="14" y="86"/>
                  </a:lnTo>
                  <a:lnTo>
                    <a:pt x="43" y="52"/>
                  </a:lnTo>
                  <a:lnTo>
                    <a:pt x="71" y="35"/>
                  </a:lnTo>
                  <a:lnTo>
                    <a:pt x="85" y="18"/>
                  </a:lnTo>
                  <a:lnTo>
                    <a:pt x="99" y="18"/>
                  </a:lnTo>
                  <a:lnTo>
                    <a:pt x="128" y="0"/>
                  </a:lnTo>
                  <a:lnTo>
                    <a:pt x="142" y="0"/>
                  </a:lnTo>
                  <a:lnTo>
                    <a:pt x="156" y="0"/>
                  </a:lnTo>
                  <a:lnTo>
                    <a:pt x="156" y="547"/>
                  </a:lnTo>
                  <a:lnTo>
                    <a:pt x="142" y="564"/>
                  </a:lnTo>
                  <a:lnTo>
                    <a:pt x="113" y="564"/>
                  </a:lnTo>
                  <a:lnTo>
                    <a:pt x="99" y="564"/>
                  </a:lnTo>
                  <a:lnTo>
                    <a:pt x="85" y="581"/>
                  </a:lnTo>
                  <a:lnTo>
                    <a:pt x="57" y="581"/>
                  </a:lnTo>
                  <a:lnTo>
                    <a:pt x="43" y="598"/>
                  </a:lnTo>
                  <a:lnTo>
                    <a:pt x="14" y="615"/>
                  </a:lnTo>
                  <a:lnTo>
                    <a:pt x="0" y="632"/>
                  </a:lnTo>
                  <a:lnTo>
                    <a:pt x="0" y="103"/>
                  </a:lnTo>
                  <a:close/>
                </a:path>
              </a:pathLst>
            </a:custGeom>
            <a:solidFill>
              <a:srgbClr val="E5E5E5"/>
            </a:solidFill>
            <a:ln w="9525">
              <a:noFill/>
              <a:round/>
              <a:headEnd/>
              <a:tailEnd/>
            </a:ln>
          </p:spPr>
          <p:txBody>
            <a:bodyPr/>
            <a:lstStyle/>
            <a:p>
              <a:endParaRPr lang="en-US"/>
            </a:p>
          </p:txBody>
        </p:sp>
        <p:sp>
          <p:nvSpPr>
            <p:cNvPr id="108576" name="Freeform 25"/>
            <p:cNvSpPr>
              <a:spLocks/>
            </p:cNvSpPr>
            <p:nvPr/>
          </p:nvSpPr>
          <p:spPr bwMode="auto">
            <a:xfrm>
              <a:off x="879" y="1590"/>
              <a:ext cx="142" cy="376"/>
            </a:xfrm>
            <a:custGeom>
              <a:avLst/>
              <a:gdLst>
                <a:gd name="T0" fmla="*/ 142 w 142"/>
                <a:gd name="T1" fmla="*/ 35 h 376"/>
                <a:gd name="T2" fmla="*/ 127 w 142"/>
                <a:gd name="T3" fmla="*/ 35 h 376"/>
                <a:gd name="T4" fmla="*/ 113 w 142"/>
                <a:gd name="T5" fmla="*/ 35 h 376"/>
                <a:gd name="T6" fmla="*/ 99 w 142"/>
                <a:gd name="T7" fmla="*/ 35 h 376"/>
                <a:gd name="T8" fmla="*/ 85 w 142"/>
                <a:gd name="T9" fmla="*/ 18 h 376"/>
                <a:gd name="T10" fmla="*/ 71 w 142"/>
                <a:gd name="T11" fmla="*/ 18 h 376"/>
                <a:gd name="T12" fmla="*/ 57 w 142"/>
                <a:gd name="T13" fmla="*/ 18 h 376"/>
                <a:gd name="T14" fmla="*/ 42 w 142"/>
                <a:gd name="T15" fmla="*/ 0 h 376"/>
                <a:gd name="T16" fmla="*/ 28 w 142"/>
                <a:gd name="T17" fmla="*/ 0 h 376"/>
                <a:gd name="T18" fmla="*/ 14 w 142"/>
                <a:gd name="T19" fmla="*/ 35 h 376"/>
                <a:gd name="T20" fmla="*/ 14 w 142"/>
                <a:gd name="T21" fmla="*/ 103 h 376"/>
                <a:gd name="T22" fmla="*/ 0 w 142"/>
                <a:gd name="T23" fmla="*/ 154 h 376"/>
                <a:gd name="T24" fmla="*/ 0 w 142"/>
                <a:gd name="T25" fmla="*/ 205 h 376"/>
                <a:gd name="T26" fmla="*/ 14 w 142"/>
                <a:gd name="T27" fmla="*/ 274 h 376"/>
                <a:gd name="T28" fmla="*/ 28 w 142"/>
                <a:gd name="T29" fmla="*/ 325 h 376"/>
                <a:gd name="T30" fmla="*/ 71 w 142"/>
                <a:gd name="T31" fmla="*/ 359 h 376"/>
                <a:gd name="T32" fmla="*/ 127 w 142"/>
                <a:gd name="T33" fmla="*/ 376 h 376"/>
                <a:gd name="T34" fmla="*/ 142 w 142"/>
                <a:gd name="T35" fmla="*/ 35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376"/>
                <a:gd name="T56" fmla="*/ 142 w 142"/>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376">
                  <a:moveTo>
                    <a:pt x="142" y="35"/>
                  </a:moveTo>
                  <a:lnTo>
                    <a:pt x="127" y="35"/>
                  </a:lnTo>
                  <a:lnTo>
                    <a:pt x="113" y="35"/>
                  </a:lnTo>
                  <a:lnTo>
                    <a:pt x="99" y="35"/>
                  </a:lnTo>
                  <a:lnTo>
                    <a:pt x="85" y="18"/>
                  </a:lnTo>
                  <a:lnTo>
                    <a:pt x="71" y="18"/>
                  </a:lnTo>
                  <a:lnTo>
                    <a:pt x="57" y="18"/>
                  </a:lnTo>
                  <a:lnTo>
                    <a:pt x="42" y="0"/>
                  </a:lnTo>
                  <a:lnTo>
                    <a:pt x="28" y="0"/>
                  </a:lnTo>
                  <a:lnTo>
                    <a:pt x="14" y="35"/>
                  </a:lnTo>
                  <a:lnTo>
                    <a:pt x="14" y="103"/>
                  </a:lnTo>
                  <a:lnTo>
                    <a:pt x="0" y="154"/>
                  </a:lnTo>
                  <a:lnTo>
                    <a:pt x="0" y="205"/>
                  </a:lnTo>
                  <a:lnTo>
                    <a:pt x="14" y="274"/>
                  </a:lnTo>
                  <a:lnTo>
                    <a:pt x="28" y="325"/>
                  </a:lnTo>
                  <a:lnTo>
                    <a:pt x="71" y="359"/>
                  </a:lnTo>
                  <a:lnTo>
                    <a:pt x="127" y="376"/>
                  </a:lnTo>
                  <a:lnTo>
                    <a:pt x="142" y="35"/>
                  </a:lnTo>
                  <a:close/>
                </a:path>
              </a:pathLst>
            </a:custGeom>
            <a:solidFill>
              <a:srgbClr val="E5E5E5"/>
            </a:solidFill>
            <a:ln w="9525">
              <a:noFill/>
              <a:round/>
              <a:headEnd/>
              <a:tailEnd/>
            </a:ln>
          </p:spPr>
          <p:txBody>
            <a:bodyPr/>
            <a:lstStyle/>
            <a:p>
              <a:endParaRPr lang="en-US"/>
            </a:p>
          </p:txBody>
        </p:sp>
        <p:sp>
          <p:nvSpPr>
            <p:cNvPr id="108577" name="Freeform 26"/>
            <p:cNvSpPr>
              <a:spLocks/>
            </p:cNvSpPr>
            <p:nvPr/>
          </p:nvSpPr>
          <p:spPr bwMode="auto">
            <a:xfrm>
              <a:off x="808" y="1778"/>
              <a:ext cx="326" cy="393"/>
            </a:xfrm>
            <a:custGeom>
              <a:avLst/>
              <a:gdLst>
                <a:gd name="T0" fmla="*/ 57 w 326"/>
                <a:gd name="T1" fmla="*/ 0 h 393"/>
                <a:gd name="T2" fmla="*/ 57 w 326"/>
                <a:gd name="T3" fmla="*/ 34 h 393"/>
                <a:gd name="T4" fmla="*/ 43 w 326"/>
                <a:gd name="T5" fmla="*/ 69 h 393"/>
                <a:gd name="T6" fmla="*/ 43 w 326"/>
                <a:gd name="T7" fmla="*/ 120 h 393"/>
                <a:gd name="T8" fmla="*/ 28 w 326"/>
                <a:gd name="T9" fmla="*/ 171 h 393"/>
                <a:gd name="T10" fmla="*/ 14 w 326"/>
                <a:gd name="T11" fmla="*/ 222 h 393"/>
                <a:gd name="T12" fmla="*/ 0 w 326"/>
                <a:gd name="T13" fmla="*/ 273 h 393"/>
                <a:gd name="T14" fmla="*/ 0 w 326"/>
                <a:gd name="T15" fmla="*/ 291 h 393"/>
                <a:gd name="T16" fmla="*/ 0 w 326"/>
                <a:gd name="T17" fmla="*/ 308 h 393"/>
                <a:gd name="T18" fmla="*/ 0 w 326"/>
                <a:gd name="T19" fmla="*/ 342 h 393"/>
                <a:gd name="T20" fmla="*/ 28 w 326"/>
                <a:gd name="T21" fmla="*/ 359 h 393"/>
                <a:gd name="T22" fmla="*/ 43 w 326"/>
                <a:gd name="T23" fmla="*/ 376 h 393"/>
                <a:gd name="T24" fmla="*/ 57 w 326"/>
                <a:gd name="T25" fmla="*/ 376 h 393"/>
                <a:gd name="T26" fmla="*/ 85 w 326"/>
                <a:gd name="T27" fmla="*/ 393 h 393"/>
                <a:gd name="T28" fmla="*/ 113 w 326"/>
                <a:gd name="T29" fmla="*/ 393 h 393"/>
                <a:gd name="T30" fmla="*/ 128 w 326"/>
                <a:gd name="T31" fmla="*/ 393 h 393"/>
                <a:gd name="T32" fmla="*/ 156 w 326"/>
                <a:gd name="T33" fmla="*/ 393 h 393"/>
                <a:gd name="T34" fmla="*/ 184 w 326"/>
                <a:gd name="T35" fmla="*/ 376 h 393"/>
                <a:gd name="T36" fmla="*/ 213 w 326"/>
                <a:gd name="T37" fmla="*/ 376 h 393"/>
                <a:gd name="T38" fmla="*/ 241 w 326"/>
                <a:gd name="T39" fmla="*/ 376 h 393"/>
                <a:gd name="T40" fmla="*/ 255 w 326"/>
                <a:gd name="T41" fmla="*/ 376 h 393"/>
                <a:gd name="T42" fmla="*/ 283 w 326"/>
                <a:gd name="T43" fmla="*/ 359 h 393"/>
                <a:gd name="T44" fmla="*/ 298 w 326"/>
                <a:gd name="T45" fmla="*/ 359 h 393"/>
                <a:gd name="T46" fmla="*/ 312 w 326"/>
                <a:gd name="T47" fmla="*/ 359 h 393"/>
                <a:gd name="T48" fmla="*/ 326 w 326"/>
                <a:gd name="T49" fmla="*/ 359 h 393"/>
                <a:gd name="T50" fmla="*/ 298 w 326"/>
                <a:gd name="T51" fmla="*/ 342 h 393"/>
                <a:gd name="T52" fmla="*/ 255 w 326"/>
                <a:gd name="T53" fmla="*/ 342 h 393"/>
                <a:gd name="T54" fmla="*/ 227 w 326"/>
                <a:gd name="T55" fmla="*/ 342 h 393"/>
                <a:gd name="T56" fmla="*/ 213 w 326"/>
                <a:gd name="T57" fmla="*/ 325 h 393"/>
                <a:gd name="T58" fmla="*/ 184 w 326"/>
                <a:gd name="T59" fmla="*/ 308 h 393"/>
                <a:gd name="T60" fmla="*/ 156 w 326"/>
                <a:gd name="T61" fmla="*/ 291 h 393"/>
                <a:gd name="T62" fmla="*/ 142 w 326"/>
                <a:gd name="T63" fmla="*/ 273 h 393"/>
                <a:gd name="T64" fmla="*/ 113 w 326"/>
                <a:gd name="T65" fmla="*/ 256 h 393"/>
                <a:gd name="T66" fmla="*/ 99 w 326"/>
                <a:gd name="T67" fmla="*/ 239 h 393"/>
                <a:gd name="T68" fmla="*/ 85 w 326"/>
                <a:gd name="T69" fmla="*/ 222 h 393"/>
                <a:gd name="T70" fmla="*/ 71 w 326"/>
                <a:gd name="T71" fmla="*/ 188 h 393"/>
                <a:gd name="T72" fmla="*/ 71 w 326"/>
                <a:gd name="T73" fmla="*/ 154 h 393"/>
                <a:gd name="T74" fmla="*/ 57 w 326"/>
                <a:gd name="T75" fmla="*/ 120 h 393"/>
                <a:gd name="T76" fmla="*/ 57 w 326"/>
                <a:gd name="T77" fmla="*/ 86 h 393"/>
                <a:gd name="T78" fmla="*/ 57 w 326"/>
                <a:gd name="T79" fmla="*/ 52 h 393"/>
                <a:gd name="T80" fmla="*/ 57 w 326"/>
                <a:gd name="T81" fmla="*/ 0 h 3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6"/>
                <a:gd name="T124" fmla="*/ 0 h 393"/>
                <a:gd name="T125" fmla="*/ 326 w 326"/>
                <a:gd name="T126" fmla="*/ 393 h 3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6" h="393">
                  <a:moveTo>
                    <a:pt x="57" y="0"/>
                  </a:moveTo>
                  <a:lnTo>
                    <a:pt x="57" y="34"/>
                  </a:lnTo>
                  <a:lnTo>
                    <a:pt x="43" y="69"/>
                  </a:lnTo>
                  <a:lnTo>
                    <a:pt x="43" y="120"/>
                  </a:lnTo>
                  <a:lnTo>
                    <a:pt x="28" y="171"/>
                  </a:lnTo>
                  <a:lnTo>
                    <a:pt x="14" y="222"/>
                  </a:lnTo>
                  <a:lnTo>
                    <a:pt x="0" y="273"/>
                  </a:lnTo>
                  <a:lnTo>
                    <a:pt x="0" y="291"/>
                  </a:lnTo>
                  <a:lnTo>
                    <a:pt x="0" y="308"/>
                  </a:lnTo>
                  <a:lnTo>
                    <a:pt x="0" y="342"/>
                  </a:lnTo>
                  <a:lnTo>
                    <a:pt x="28" y="359"/>
                  </a:lnTo>
                  <a:lnTo>
                    <a:pt x="43" y="376"/>
                  </a:lnTo>
                  <a:lnTo>
                    <a:pt x="57" y="376"/>
                  </a:lnTo>
                  <a:lnTo>
                    <a:pt x="85" y="393"/>
                  </a:lnTo>
                  <a:lnTo>
                    <a:pt x="113" y="393"/>
                  </a:lnTo>
                  <a:lnTo>
                    <a:pt x="128" y="393"/>
                  </a:lnTo>
                  <a:lnTo>
                    <a:pt x="156" y="393"/>
                  </a:lnTo>
                  <a:lnTo>
                    <a:pt x="184" y="376"/>
                  </a:lnTo>
                  <a:lnTo>
                    <a:pt x="213" y="376"/>
                  </a:lnTo>
                  <a:lnTo>
                    <a:pt x="241" y="376"/>
                  </a:lnTo>
                  <a:lnTo>
                    <a:pt x="255" y="376"/>
                  </a:lnTo>
                  <a:lnTo>
                    <a:pt x="283" y="359"/>
                  </a:lnTo>
                  <a:lnTo>
                    <a:pt x="298" y="359"/>
                  </a:lnTo>
                  <a:lnTo>
                    <a:pt x="312" y="359"/>
                  </a:lnTo>
                  <a:lnTo>
                    <a:pt x="326" y="359"/>
                  </a:lnTo>
                  <a:lnTo>
                    <a:pt x="298" y="342"/>
                  </a:lnTo>
                  <a:lnTo>
                    <a:pt x="255" y="342"/>
                  </a:lnTo>
                  <a:lnTo>
                    <a:pt x="227" y="342"/>
                  </a:lnTo>
                  <a:lnTo>
                    <a:pt x="213" y="325"/>
                  </a:lnTo>
                  <a:lnTo>
                    <a:pt x="184" y="308"/>
                  </a:lnTo>
                  <a:lnTo>
                    <a:pt x="156" y="291"/>
                  </a:lnTo>
                  <a:lnTo>
                    <a:pt x="142" y="273"/>
                  </a:lnTo>
                  <a:lnTo>
                    <a:pt x="113" y="256"/>
                  </a:lnTo>
                  <a:lnTo>
                    <a:pt x="99" y="239"/>
                  </a:lnTo>
                  <a:lnTo>
                    <a:pt x="85" y="222"/>
                  </a:lnTo>
                  <a:lnTo>
                    <a:pt x="71" y="188"/>
                  </a:lnTo>
                  <a:lnTo>
                    <a:pt x="71" y="154"/>
                  </a:lnTo>
                  <a:lnTo>
                    <a:pt x="57" y="120"/>
                  </a:lnTo>
                  <a:lnTo>
                    <a:pt x="57" y="86"/>
                  </a:lnTo>
                  <a:lnTo>
                    <a:pt x="57" y="52"/>
                  </a:lnTo>
                  <a:lnTo>
                    <a:pt x="57" y="0"/>
                  </a:lnTo>
                  <a:close/>
                </a:path>
              </a:pathLst>
            </a:custGeom>
            <a:solidFill>
              <a:srgbClr val="FFFFFF"/>
            </a:solidFill>
            <a:ln w="9525">
              <a:noFill/>
              <a:round/>
              <a:headEnd/>
              <a:tailEnd/>
            </a:ln>
          </p:spPr>
          <p:txBody>
            <a:bodyPr/>
            <a:lstStyle/>
            <a:p>
              <a:endParaRPr lang="en-US"/>
            </a:p>
          </p:txBody>
        </p:sp>
      </p:grpSp>
      <p:sp>
        <p:nvSpPr>
          <p:cNvPr id="54" name="Rectangle 27"/>
          <p:cNvSpPr>
            <a:spLocks noChangeArrowheads="1"/>
          </p:cNvSpPr>
          <p:nvPr/>
        </p:nvSpPr>
        <p:spPr bwMode="auto">
          <a:xfrm>
            <a:off x="3810000" y="4148138"/>
            <a:ext cx="1671638" cy="1016000"/>
          </a:xfrm>
          <a:prstGeom prst="rect">
            <a:avLst/>
          </a:prstGeom>
          <a:noFill/>
          <a:ln w="9525">
            <a:noFill/>
            <a:miter lim="800000"/>
            <a:headEnd/>
            <a:tailEnd/>
          </a:ln>
        </p:spPr>
        <p:txBody>
          <a:bodyPr>
            <a:spAutoFit/>
          </a:bodyPr>
          <a:lstStyle/>
          <a:p>
            <a:r>
              <a:rPr lang="en-US" altLang="en-US" sz="2800" b="1">
                <a:solidFill>
                  <a:srgbClr val="000000"/>
                </a:solidFill>
                <a:latin typeface="Times New Roman" pitchFamily="18" charset="0"/>
              </a:rPr>
              <a:t>   </a:t>
            </a:r>
            <a:r>
              <a:rPr lang="en-US" altLang="en-US" sz="6000" b="1" smtClean="0">
                <a:solidFill>
                  <a:srgbClr val="000000"/>
                </a:solidFill>
                <a:latin typeface="Times New Roman" pitchFamily="18" charset="0"/>
              </a:rPr>
              <a:t>11</a:t>
            </a:r>
            <a:r>
              <a:rPr lang="vi-VN" altLang="en-US" sz="6000" b="1">
                <a:solidFill>
                  <a:srgbClr val="000000"/>
                </a:solidFill>
                <a:latin typeface="Times New Roman" pitchFamily="18" charset="0"/>
              </a:rPr>
              <a:t>9</a:t>
            </a:r>
            <a:endParaRPr lang="en-US" altLang="en-US" sz="6000" b="1">
              <a:solidFill>
                <a:srgbClr val="000000"/>
              </a:solidFill>
              <a:latin typeface="Times New Roman" pitchFamily="18" charset="0"/>
            </a:endParaRPr>
          </a:p>
        </p:txBody>
      </p:sp>
      <p:sp>
        <p:nvSpPr>
          <p:cNvPr id="34" name="Rectangle 4"/>
          <p:cNvSpPr>
            <a:spLocks noGrp="1" noChangeArrowheads="1"/>
          </p:cNvSpPr>
          <p:nvPr>
            <p:ph type="title"/>
          </p:nvPr>
        </p:nvSpPr>
        <p:spPr>
          <a:xfrm>
            <a:off x="171480" y="500042"/>
            <a:ext cx="8686800" cy="1173163"/>
          </a:xfrm>
        </p:spPr>
        <p:txBody>
          <a:bodyPr rtlCol="0">
            <a:normAutofit fontScale="90000"/>
          </a:bodyPr>
          <a:lstStyle/>
          <a:p>
            <a:pPr algn="ctr" eaLnBrk="1" fontAlgn="auto" hangingPunct="1">
              <a:spcAft>
                <a:spcPts val="0"/>
              </a:spcAft>
              <a:defRPr/>
            </a:pPr>
            <a:r>
              <a:rPr lang="en-US" altLang="en-US" b="1" err="1">
                <a:solidFill>
                  <a:srgbClr val="3333FF"/>
                </a:solidFill>
                <a:latin typeface="Times New Roman" panose="02020603050405020304" pitchFamily="18" charset="0"/>
              </a:rPr>
              <a:t>Thứ</a:t>
            </a:r>
            <a:r>
              <a:rPr lang="en-US" altLang="en-US" b="1">
                <a:solidFill>
                  <a:srgbClr val="3333FF"/>
                </a:solidFill>
                <a:latin typeface="Times New Roman" panose="02020603050405020304" pitchFamily="18" charset="0"/>
              </a:rPr>
              <a:t> </a:t>
            </a:r>
            <a:r>
              <a:rPr lang="vi-VN" altLang="en-US" b="1" smtClean="0">
                <a:solidFill>
                  <a:srgbClr val="3333FF"/>
                </a:solidFill>
                <a:latin typeface="Times New Roman" panose="02020603050405020304" pitchFamily="18" charset="0"/>
              </a:rPr>
              <a:t>sáu</a:t>
            </a:r>
            <a:r>
              <a:rPr lang="en-US" altLang="en-US" b="1" smtClean="0">
                <a:solidFill>
                  <a:srgbClr val="3333FF"/>
                </a:solidFill>
                <a:latin typeface="Times New Roman" panose="02020603050405020304" pitchFamily="18" charset="0"/>
              </a:rPr>
              <a:t> </a:t>
            </a:r>
            <a:r>
              <a:rPr lang="en-US" altLang="en-US" b="1" err="1">
                <a:solidFill>
                  <a:srgbClr val="3333FF"/>
                </a:solidFill>
                <a:latin typeface="Times New Roman" panose="02020603050405020304" pitchFamily="18" charset="0"/>
              </a:rPr>
              <a:t>ngày</a:t>
            </a:r>
            <a:r>
              <a:rPr lang="en-US" altLang="en-US" b="1">
                <a:solidFill>
                  <a:srgbClr val="3333FF"/>
                </a:solidFill>
                <a:latin typeface="Times New Roman" panose="02020603050405020304" pitchFamily="18" charset="0"/>
              </a:rPr>
              <a:t> </a:t>
            </a:r>
            <a:r>
              <a:rPr lang="en-US" altLang="en-US" b="1" smtClean="0">
                <a:solidFill>
                  <a:srgbClr val="3333FF"/>
                </a:solidFill>
                <a:latin typeface="Times New Roman" panose="02020603050405020304" pitchFamily="18" charset="0"/>
              </a:rPr>
              <a:t>2</a:t>
            </a:r>
            <a:r>
              <a:rPr lang="vi-VN" altLang="en-US" b="1">
                <a:solidFill>
                  <a:srgbClr val="3333FF"/>
                </a:solidFill>
                <a:latin typeface="Times New Roman" panose="02020603050405020304" pitchFamily="18" charset="0"/>
              </a:rPr>
              <a:t>4</a:t>
            </a:r>
            <a:r>
              <a:rPr lang="vi-VN" altLang="en-US" b="1" smtClean="0">
                <a:solidFill>
                  <a:srgbClr val="3333FF"/>
                </a:solidFill>
                <a:latin typeface="Times New Roman" panose="02020603050405020304" pitchFamily="18" charset="0"/>
              </a:rPr>
              <a:t> </a:t>
            </a:r>
            <a:r>
              <a:rPr lang="en-US" altLang="en-US" b="1" dirty="0" err="1" smtClean="0">
                <a:solidFill>
                  <a:srgbClr val="3333FF"/>
                </a:solidFill>
                <a:latin typeface="Times New Roman" panose="02020603050405020304" pitchFamily="18" charset="0"/>
              </a:rPr>
              <a:t>tháng</a:t>
            </a:r>
            <a:r>
              <a:rPr lang="en-US" altLang="en-US" b="1" dirty="0" smtClean="0">
                <a:solidFill>
                  <a:srgbClr val="3333FF"/>
                </a:solidFill>
                <a:latin typeface="Times New Roman" panose="02020603050405020304" pitchFamily="18" charset="0"/>
              </a:rPr>
              <a:t> </a:t>
            </a:r>
            <a:r>
              <a:rPr lang="vi-VN" altLang="en-US" b="1" dirty="0" smtClean="0">
                <a:solidFill>
                  <a:srgbClr val="3333FF"/>
                </a:solidFill>
                <a:latin typeface="Times New Roman" panose="02020603050405020304" pitchFamily="18" charset="0"/>
              </a:rPr>
              <a:t>4</a:t>
            </a:r>
            <a:r>
              <a:rPr lang="en-US" altLang="en-US" b="1" dirty="0" smtClean="0">
                <a:solidFill>
                  <a:srgbClr val="3333FF"/>
                </a:solidFill>
                <a:latin typeface="Times New Roman" panose="02020603050405020304" pitchFamily="18" charset="0"/>
              </a:rPr>
              <a:t> </a:t>
            </a:r>
            <a:r>
              <a:rPr lang="en-US" altLang="en-US" b="1" dirty="0" err="1">
                <a:solidFill>
                  <a:srgbClr val="3333FF"/>
                </a:solidFill>
                <a:latin typeface="Times New Roman" panose="02020603050405020304" pitchFamily="18" charset="0"/>
              </a:rPr>
              <a:t>năm</a:t>
            </a:r>
            <a:r>
              <a:rPr lang="en-US" altLang="en-US" b="1" dirty="0">
                <a:solidFill>
                  <a:srgbClr val="3333FF"/>
                </a:solidFill>
                <a:latin typeface="Times New Roman" panose="02020603050405020304" pitchFamily="18" charset="0"/>
              </a:rPr>
              <a:t> </a:t>
            </a:r>
            <a:r>
              <a:rPr lang="en-US" altLang="en-US" b="1" dirty="0" smtClean="0">
                <a:solidFill>
                  <a:srgbClr val="3333FF"/>
                </a:solidFill>
                <a:latin typeface="Times New Roman" panose="02020603050405020304" pitchFamily="18" charset="0"/>
              </a:rPr>
              <a:t>20</a:t>
            </a:r>
            <a:r>
              <a:rPr lang="vi-VN" altLang="en-US" b="1" dirty="0" smtClean="0">
                <a:solidFill>
                  <a:srgbClr val="3333FF"/>
                </a:solidFill>
                <a:latin typeface="Times New Roman" panose="02020603050405020304" pitchFamily="18" charset="0"/>
              </a:rPr>
              <a:t>20</a:t>
            </a:r>
            <a:r>
              <a:rPr lang="en-US" altLang="en-US" b="1">
                <a:solidFill>
                  <a:srgbClr val="3333FF"/>
                </a:solidFill>
                <a:latin typeface="Times New Roman" panose="02020603050405020304" pitchFamily="18" charset="0"/>
              </a:rPr>
              <a:t/>
            </a:r>
            <a:br>
              <a:rPr lang="en-US" altLang="en-US" b="1">
                <a:solidFill>
                  <a:srgbClr val="3333FF"/>
                </a:solidFill>
                <a:latin typeface="Times New Roman" panose="02020603050405020304" pitchFamily="18" charset="0"/>
              </a:rPr>
            </a:br>
            <a:r>
              <a:rPr lang="en-US" altLang="en-US" b="1" u="sng" smtClean="0">
                <a:solidFill>
                  <a:srgbClr val="3333FF"/>
                </a:solidFill>
                <a:latin typeface="Times New Roman" panose="02020603050405020304" pitchFamily="18" charset="0"/>
              </a:rPr>
              <a:t>Toán</a:t>
            </a:r>
            <a:endParaRPr lang="en-US" altLang="en-US" b="1" u="sng" dirty="0">
              <a:solidFill>
                <a:srgbClr val="3333FF"/>
              </a:solidFill>
              <a:latin typeface="Times New Roman" panose="02020603050405020304" pitchFamily="18" charset="0"/>
            </a:endParaRPr>
          </a:p>
        </p:txBody>
      </p:sp>
      <p:sp>
        <p:nvSpPr>
          <p:cNvPr id="37" name="Text Box 5"/>
          <p:cNvSpPr>
            <a:spLocks noGrp="1" noChangeArrowheads="1"/>
          </p:cNvSpPr>
          <p:nvPr>
            <p:ph idx="1"/>
          </p:nvPr>
        </p:nvSpPr>
        <p:spPr>
          <a:xfrm>
            <a:off x="242886" y="1814482"/>
            <a:ext cx="8610600" cy="685800"/>
          </a:xfrm>
        </p:spPr>
        <p:txBody>
          <a:bodyPr/>
          <a:lstStyle/>
          <a:p>
            <a:pPr algn="ctr" eaLnBrk="1" hangingPunct="1">
              <a:spcBef>
                <a:spcPct val="50000"/>
              </a:spcBef>
              <a:buFontTx/>
              <a:buNone/>
            </a:pPr>
            <a:r>
              <a:rPr lang="en-US" altLang="en-US" sz="2800" b="1" smtClean="0">
                <a:solidFill>
                  <a:srgbClr val="FF0000"/>
                </a:solidFill>
                <a:latin typeface="Times New Roman" pitchFamily="18" charset="0"/>
              </a:rPr>
              <a:t>Chia số có bốn chữ số cho số có một chữ số</a:t>
            </a:r>
            <a:r>
              <a:rPr lang="vi-VN" altLang="en-US" sz="2800" b="1" smtClean="0">
                <a:solidFill>
                  <a:srgbClr val="FF0000"/>
                </a:solidFill>
                <a:latin typeface="Times New Roman" pitchFamily="18" charset="0"/>
              </a:rPr>
              <a:t> ( tiếp theo)</a:t>
            </a:r>
            <a:endParaRPr lang="en-US" altLang="en-US" sz="2800" b="1" smtClean="0">
              <a:solidFill>
                <a:srgbClr val="FF0000"/>
              </a:solidFill>
              <a:latin typeface="Times New Roman" pitchFamily="18" charset="0"/>
            </a:endParaRPr>
          </a:p>
        </p:txBody>
      </p:sp>
    </p:spTree>
  </p:cSld>
  <p:clrMapOvr>
    <a:masterClrMapping/>
  </p:clrMapOvr>
  <p:transition spd="slow">
    <p:circle/>
    <p:sndAc>
      <p:stSnd>
        <p:snd r:embed="rId4"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ox(in)">
                                      <p:cBhvr>
                                        <p:cTn id="7" dur="500"/>
                                        <p:tgtEl>
                                          <p:spTgt spid="36"/>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box(in)">
                                      <p:cBhvr>
                                        <p:cTn id="1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709" name="TextBox 1"/>
          <p:cNvSpPr txBox="1">
            <a:spLocks noChangeArrowheads="1"/>
          </p:cNvSpPr>
          <p:nvPr/>
        </p:nvSpPr>
        <p:spPr bwMode="auto">
          <a:xfrm>
            <a:off x="260350" y="714356"/>
            <a:ext cx="2286000" cy="584200"/>
          </a:xfrm>
          <a:prstGeom prst="rect">
            <a:avLst/>
          </a:prstGeom>
          <a:noFill/>
          <a:ln w="9525">
            <a:noFill/>
            <a:miter lim="800000"/>
            <a:headEnd/>
            <a:tailEnd/>
          </a:ln>
        </p:spPr>
        <p:txBody>
          <a:bodyPr>
            <a:spAutoFit/>
          </a:bodyPr>
          <a:lstStyle/>
          <a:p>
            <a:r>
              <a:rPr lang="en-US" sz="3200" b="1" smtClean="0">
                <a:latin typeface="Times New Roman" pitchFamily="18" charset="0"/>
                <a:cs typeface="Times New Roman" pitchFamily="18" charset="0"/>
              </a:rPr>
              <a:t>Bài</a:t>
            </a:r>
            <a:r>
              <a:rPr lang="vi-VN" sz="3200" b="1" smtClean="0">
                <a:latin typeface="Times New Roman" pitchFamily="18" charset="0"/>
                <a:cs typeface="Times New Roman" pitchFamily="18" charset="0"/>
              </a:rPr>
              <a:t> </a:t>
            </a:r>
            <a:r>
              <a:rPr lang="en-US" sz="3200" b="1" smtClean="0">
                <a:latin typeface="Times New Roman" pitchFamily="18" charset="0"/>
                <a:cs typeface="Times New Roman" pitchFamily="18" charset="0"/>
              </a:rPr>
              <a:t>1</a:t>
            </a:r>
            <a:r>
              <a:rPr lang="en-US" sz="3200" b="1">
                <a:latin typeface="Times New Roman" pitchFamily="18" charset="0"/>
                <a:cs typeface="Times New Roman" pitchFamily="18" charset="0"/>
              </a:rPr>
              <a:t>. Tính</a:t>
            </a:r>
          </a:p>
        </p:txBody>
      </p:sp>
      <p:sp>
        <p:nvSpPr>
          <p:cNvPr id="37" name="Text Box 9"/>
          <p:cNvSpPr txBox="1">
            <a:spLocks noChangeArrowheads="1"/>
          </p:cNvSpPr>
          <p:nvPr/>
        </p:nvSpPr>
        <p:spPr bwMode="auto">
          <a:xfrm>
            <a:off x="500030" y="1476386"/>
            <a:ext cx="8153400" cy="519113"/>
          </a:xfrm>
          <a:prstGeom prst="rect">
            <a:avLst/>
          </a:prstGeom>
          <a:noFill/>
          <a:ln w="9525">
            <a:noFill/>
            <a:miter lim="800000"/>
            <a:headEnd/>
            <a:tailEnd/>
          </a:ln>
        </p:spPr>
        <p:txBody>
          <a:bodyPr>
            <a:spAutoFit/>
          </a:bodyPr>
          <a:lstStyle/>
          <a:p>
            <a:pPr eaLnBrk="1" hangingPunct="1"/>
            <a:r>
              <a:rPr lang="en-US" altLang="en-US" sz="2800" b="1">
                <a:latin typeface="Times New Roman" pitchFamily="18" charset="0"/>
              </a:rPr>
              <a:t>a) 3224 : 4       1516 : 3         b) 2819 : 7          1865 : 6                                                            </a:t>
            </a:r>
          </a:p>
        </p:txBody>
      </p:sp>
      <p:grpSp>
        <p:nvGrpSpPr>
          <p:cNvPr id="38" name="Group 46"/>
          <p:cNvGrpSpPr>
            <a:grpSpLocks/>
          </p:cNvGrpSpPr>
          <p:nvPr/>
        </p:nvGrpSpPr>
        <p:grpSpPr bwMode="auto">
          <a:xfrm>
            <a:off x="-71470" y="2214676"/>
            <a:ext cx="2286000" cy="2857396"/>
            <a:chOff x="0" y="2546"/>
            <a:chExt cx="1440" cy="1151"/>
          </a:xfrm>
        </p:grpSpPr>
        <p:sp>
          <p:nvSpPr>
            <p:cNvPr id="39" name="Text Box 10"/>
            <p:cNvSpPr txBox="1">
              <a:spLocks noChangeArrowheads="1"/>
            </p:cNvSpPr>
            <p:nvPr/>
          </p:nvSpPr>
          <p:spPr bwMode="auto">
            <a:xfrm>
              <a:off x="0" y="2592"/>
              <a:ext cx="960" cy="327"/>
            </a:xfrm>
            <a:prstGeom prst="rect">
              <a:avLst/>
            </a:prstGeom>
            <a:noFill/>
            <a:ln w="9525">
              <a:noFill/>
              <a:miter lim="800000"/>
              <a:headEnd/>
              <a:tailEnd/>
            </a:ln>
          </p:spPr>
          <p:txBody>
            <a:bodyPr>
              <a:spAutoFit/>
            </a:bodyPr>
            <a:lstStyle/>
            <a:p>
              <a:pPr eaLnBrk="1" hangingPunct="1">
                <a:spcBef>
                  <a:spcPct val="50000"/>
                </a:spcBef>
              </a:pPr>
              <a:r>
                <a:rPr lang="en-US" altLang="en-US" sz="2800" b="1">
                  <a:latin typeface="Times New Roman" pitchFamily="18" charset="0"/>
                </a:rPr>
                <a:t>a) 3224   </a:t>
              </a:r>
            </a:p>
          </p:txBody>
        </p:sp>
        <p:sp>
          <p:nvSpPr>
            <p:cNvPr id="40" name="Text Box 24"/>
            <p:cNvSpPr txBox="1">
              <a:spLocks noChangeArrowheads="1"/>
            </p:cNvSpPr>
            <p:nvPr/>
          </p:nvSpPr>
          <p:spPr bwMode="auto">
            <a:xfrm>
              <a:off x="960" y="2592"/>
              <a:ext cx="192" cy="211"/>
            </a:xfrm>
            <a:prstGeom prst="rect">
              <a:avLst/>
            </a:prstGeom>
            <a:noFill/>
            <a:ln w="9525">
              <a:noFill/>
              <a:miter lim="800000"/>
              <a:headEnd/>
              <a:tailEnd/>
            </a:ln>
          </p:spPr>
          <p:txBody>
            <a:bodyPr>
              <a:spAutoFit/>
            </a:bodyPr>
            <a:lstStyle/>
            <a:p>
              <a:pPr eaLnBrk="1" hangingPunct="1">
                <a:spcBef>
                  <a:spcPct val="50000"/>
                </a:spcBef>
              </a:pPr>
              <a:r>
                <a:rPr lang="en-US" altLang="en-US" sz="2800" b="1">
                  <a:latin typeface="Times New Roman" pitchFamily="18" charset="0"/>
                  <a:cs typeface="Times New Roman" pitchFamily="18" charset="0"/>
                </a:rPr>
                <a:t>4</a:t>
              </a:r>
            </a:p>
          </p:txBody>
        </p:sp>
        <p:sp>
          <p:nvSpPr>
            <p:cNvPr id="41" name="Text Box 26"/>
            <p:cNvSpPr txBox="1">
              <a:spLocks noChangeArrowheads="1"/>
            </p:cNvSpPr>
            <p:nvPr/>
          </p:nvSpPr>
          <p:spPr bwMode="auto">
            <a:xfrm>
              <a:off x="226" y="2832"/>
              <a:ext cx="864" cy="865"/>
            </a:xfrm>
            <a:prstGeom prst="rect">
              <a:avLst/>
            </a:prstGeom>
            <a:noFill/>
            <a:ln w="9525">
              <a:noFill/>
              <a:miter lim="800000"/>
              <a:headEnd/>
              <a:tailEnd/>
            </a:ln>
          </p:spPr>
          <p:txBody>
            <a:bodyPr>
              <a:spAutoFit/>
            </a:bodyPr>
            <a:lstStyle/>
            <a:p>
              <a:pPr eaLnBrk="1" hangingPunct="1"/>
              <a:r>
                <a:rPr lang="en-US" altLang="en-US" sz="2800" b="1">
                  <a:solidFill>
                    <a:srgbClr val="FF0000"/>
                  </a:solidFill>
                  <a:latin typeface="Times New Roman" pitchFamily="18" charset="0"/>
                </a:rPr>
                <a:t>  02</a:t>
              </a:r>
            </a:p>
            <a:p>
              <a:pPr eaLnBrk="1" hangingPunct="1"/>
              <a:r>
                <a:rPr lang="en-US" altLang="en-US" sz="2800" b="1">
                  <a:solidFill>
                    <a:srgbClr val="FF0000"/>
                  </a:solidFill>
                  <a:latin typeface="Times New Roman" pitchFamily="18" charset="0"/>
                </a:rPr>
                <a:t>    24</a:t>
              </a:r>
            </a:p>
            <a:p>
              <a:pPr eaLnBrk="1" hangingPunct="1"/>
              <a:r>
                <a:rPr lang="en-US" altLang="en-US" sz="2800" b="1">
                  <a:solidFill>
                    <a:srgbClr val="FF0000"/>
                  </a:solidFill>
                  <a:latin typeface="Times New Roman" pitchFamily="18" charset="0"/>
                </a:rPr>
                <a:t>      0</a:t>
              </a:r>
            </a:p>
          </p:txBody>
        </p:sp>
        <p:sp>
          <p:nvSpPr>
            <p:cNvPr id="42" name="Text Box 27"/>
            <p:cNvSpPr txBox="1">
              <a:spLocks noChangeArrowheads="1"/>
            </p:cNvSpPr>
            <p:nvPr/>
          </p:nvSpPr>
          <p:spPr bwMode="auto">
            <a:xfrm>
              <a:off x="912" y="2866"/>
              <a:ext cx="480" cy="327"/>
            </a:xfrm>
            <a:prstGeom prst="rect">
              <a:avLst/>
            </a:prstGeom>
            <a:noFill/>
            <a:ln w="9525">
              <a:noFill/>
              <a:miter lim="800000"/>
              <a:headEnd/>
              <a:tailEnd/>
            </a:ln>
          </p:spPr>
          <p:txBody>
            <a:bodyPr>
              <a:spAutoFit/>
            </a:bodyPr>
            <a:lstStyle/>
            <a:p>
              <a:pPr eaLnBrk="1" hangingPunct="1">
                <a:spcBef>
                  <a:spcPct val="50000"/>
                </a:spcBef>
              </a:pPr>
              <a:r>
                <a:rPr lang="en-US" altLang="en-US" sz="2800" b="1">
                  <a:solidFill>
                    <a:srgbClr val="FF0000"/>
                  </a:solidFill>
                  <a:latin typeface="Times New Roman" pitchFamily="18" charset="0"/>
                </a:rPr>
                <a:t>806</a:t>
              </a:r>
            </a:p>
          </p:txBody>
        </p:sp>
        <p:grpSp>
          <p:nvGrpSpPr>
            <p:cNvPr id="43" name="Group 43"/>
            <p:cNvGrpSpPr>
              <a:grpSpLocks/>
            </p:cNvGrpSpPr>
            <p:nvPr/>
          </p:nvGrpSpPr>
          <p:grpSpPr bwMode="auto">
            <a:xfrm>
              <a:off x="864" y="2546"/>
              <a:ext cx="576" cy="576"/>
              <a:chOff x="1392" y="3026"/>
              <a:chExt cx="816" cy="576"/>
            </a:xfrm>
          </p:grpSpPr>
          <p:sp>
            <p:nvSpPr>
              <p:cNvPr id="44" name="Line 44"/>
              <p:cNvSpPr>
                <a:spLocks noChangeShapeType="1"/>
              </p:cNvSpPr>
              <p:nvPr/>
            </p:nvSpPr>
            <p:spPr bwMode="auto">
              <a:xfrm>
                <a:off x="1392" y="3266"/>
                <a:ext cx="816" cy="0"/>
              </a:xfrm>
              <a:prstGeom prst="line">
                <a:avLst/>
              </a:prstGeom>
              <a:noFill/>
              <a:ln w="9525">
                <a:solidFill>
                  <a:schemeClr val="tx1"/>
                </a:solidFill>
                <a:round/>
                <a:headEnd/>
                <a:tailEnd/>
              </a:ln>
            </p:spPr>
            <p:txBody>
              <a:bodyPr/>
              <a:lstStyle/>
              <a:p>
                <a:endParaRPr lang="en-US"/>
              </a:p>
            </p:txBody>
          </p:sp>
          <p:sp>
            <p:nvSpPr>
              <p:cNvPr id="45" name="Line 45"/>
              <p:cNvSpPr>
                <a:spLocks noChangeShapeType="1"/>
              </p:cNvSpPr>
              <p:nvPr/>
            </p:nvSpPr>
            <p:spPr bwMode="auto">
              <a:xfrm>
                <a:off x="1392" y="3026"/>
                <a:ext cx="0" cy="576"/>
              </a:xfrm>
              <a:prstGeom prst="line">
                <a:avLst/>
              </a:prstGeom>
              <a:noFill/>
              <a:ln w="9525">
                <a:solidFill>
                  <a:schemeClr val="tx1"/>
                </a:solidFill>
                <a:round/>
                <a:headEnd/>
                <a:tailEnd/>
              </a:ln>
            </p:spPr>
            <p:txBody>
              <a:bodyPr/>
              <a:lstStyle/>
              <a:p>
                <a:endParaRPr lang="en-US"/>
              </a:p>
            </p:txBody>
          </p:sp>
        </p:grpSp>
      </p:grpSp>
      <p:grpSp>
        <p:nvGrpSpPr>
          <p:cNvPr id="46" name="Group 50"/>
          <p:cNvGrpSpPr>
            <a:grpSpLocks/>
          </p:cNvGrpSpPr>
          <p:nvPr/>
        </p:nvGrpSpPr>
        <p:grpSpPr bwMode="auto">
          <a:xfrm>
            <a:off x="2519330" y="2370894"/>
            <a:ext cx="1905000" cy="2656728"/>
            <a:chOff x="1632" y="2559"/>
            <a:chExt cx="1200" cy="1138"/>
          </a:xfrm>
        </p:grpSpPr>
        <p:sp>
          <p:nvSpPr>
            <p:cNvPr id="47" name="Text Box 30"/>
            <p:cNvSpPr txBox="1">
              <a:spLocks noChangeArrowheads="1"/>
            </p:cNvSpPr>
            <p:nvPr/>
          </p:nvSpPr>
          <p:spPr bwMode="auto">
            <a:xfrm>
              <a:off x="1632" y="2592"/>
              <a:ext cx="576" cy="327"/>
            </a:xfrm>
            <a:prstGeom prst="rect">
              <a:avLst/>
            </a:prstGeom>
            <a:noFill/>
            <a:ln w="9525">
              <a:noFill/>
              <a:miter lim="800000"/>
              <a:headEnd/>
              <a:tailEnd/>
            </a:ln>
          </p:spPr>
          <p:txBody>
            <a:bodyPr>
              <a:spAutoFit/>
            </a:bodyPr>
            <a:lstStyle/>
            <a:p>
              <a:pPr eaLnBrk="1" hangingPunct="1">
                <a:spcBef>
                  <a:spcPct val="50000"/>
                </a:spcBef>
              </a:pPr>
              <a:r>
                <a:rPr lang="en-US" altLang="en-US" sz="2800" b="1">
                  <a:latin typeface="Times New Roman" pitchFamily="18" charset="0"/>
                </a:rPr>
                <a:t>1516</a:t>
              </a:r>
            </a:p>
          </p:txBody>
        </p:sp>
        <p:sp>
          <p:nvSpPr>
            <p:cNvPr id="48" name="Text Box 31"/>
            <p:cNvSpPr txBox="1">
              <a:spLocks noChangeArrowheads="1"/>
            </p:cNvSpPr>
            <p:nvPr/>
          </p:nvSpPr>
          <p:spPr bwMode="auto">
            <a:xfrm>
              <a:off x="2344" y="2592"/>
              <a:ext cx="240" cy="327"/>
            </a:xfrm>
            <a:prstGeom prst="rect">
              <a:avLst/>
            </a:prstGeom>
            <a:noFill/>
            <a:ln w="9525">
              <a:noFill/>
              <a:miter lim="800000"/>
              <a:headEnd/>
              <a:tailEnd/>
            </a:ln>
          </p:spPr>
          <p:txBody>
            <a:bodyPr>
              <a:spAutoFit/>
            </a:bodyPr>
            <a:lstStyle/>
            <a:p>
              <a:pPr eaLnBrk="1" hangingPunct="1">
                <a:spcBef>
                  <a:spcPct val="50000"/>
                </a:spcBef>
              </a:pPr>
              <a:r>
                <a:rPr lang="en-US" altLang="en-US" sz="2800" b="1">
                  <a:latin typeface="Times New Roman" pitchFamily="18" charset="0"/>
                </a:rPr>
                <a:t>3</a:t>
              </a:r>
            </a:p>
          </p:txBody>
        </p:sp>
        <p:sp>
          <p:nvSpPr>
            <p:cNvPr id="49" name="Text Box 32"/>
            <p:cNvSpPr txBox="1">
              <a:spLocks noChangeArrowheads="1"/>
            </p:cNvSpPr>
            <p:nvPr/>
          </p:nvSpPr>
          <p:spPr bwMode="auto">
            <a:xfrm>
              <a:off x="1680" y="2832"/>
              <a:ext cx="768" cy="865"/>
            </a:xfrm>
            <a:prstGeom prst="rect">
              <a:avLst/>
            </a:prstGeom>
            <a:noFill/>
            <a:ln w="9525">
              <a:noFill/>
              <a:miter lim="800000"/>
              <a:headEnd/>
              <a:tailEnd/>
            </a:ln>
          </p:spPr>
          <p:txBody>
            <a:bodyPr>
              <a:spAutoFit/>
            </a:bodyPr>
            <a:lstStyle/>
            <a:p>
              <a:pPr eaLnBrk="1" hangingPunct="1"/>
              <a:r>
                <a:rPr lang="en-US" altLang="en-US" sz="2800" b="1">
                  <a:solidFill>
                    <a:srgbClr val="FF0000"/>
                  </a:solidFill>
                  <a:latin typeface="Times New Roman" pitchFamily="18" charset="0"/>
                </a:rPr>
                <a:t> 01</a:t>
              </a:r>
            </a:p>
            <a:p>
              <a:pPr eaLnBrk="1" hangingPunct="1"/>
              <a:r>
                <a:rPr lang="en-US" altLang="en-US" sz="2800" b="1">
                  <a:solidFill>
                    <a:srgbClr val="FF0000"/>
                  </a:solidFill>
                  <a:latin typeface="Times New Roman" pitchFamily="18" charset="0"/>
                </a:rPr>
                <a:t>   16</a:t>
              </a:r>
            </a:p>
            <a:p>
              <a:pPr eaLnBrk="1" hangingPunct="1"/>
              <a:r>
                <a:rPr lang="en-US" altLang="en-US" sz="2800" b="1">
                  <a:solidFill>
                    <a:srgbClr val="FF0000"/>
                  </a:solidFill>
                  <a:latin typeface="Times New Roman" pitchFamily="18" charset="0"/>
                </a:rPr>
                <a:t>     1</a:t>
              </a:r>
            </a:p>
          </p:txBody>
        </p:sp>
        <p:sp>
          <p:nvSpPr>
            <p:cNvPr id="50" name="Text Box 33"/>
            <p:cNvSpPr txBox="1">
              <a:spLocks noChangeArrowheads="1"/>
            </p:cNvSpPr>
            <p:nvPr/>
          </p:nvSpPr>
          <p:spPr bwMode="auto">
            <a:xfrm>
              <a:off x="2310" y="2872"/>
              <a:ext cx="480" cy="327"/>
            </a:xfrm>
            <a:prstGeom prst="rect">
              <a:avLst/>
            </a:prstGeom>
            <a:noFill/>
            <a:ln w="9525">
              <a:noFill/>
              <a:miter lim="800000"/>
              <a:headEnd/>
              <a:tailEnd/>
            </a:ln>
          </p:spPr>
          <p:txBody>
            <a:bodyPr>
              <a:spAutoFit/>
            </a:bodyPr>
            <a:lstStyle/>
            <a:p>
              <a:pPr eaLnBrk="1" hangingPunct="1">
                <a:spcBef>
                  <a:spcPct val="50000"/>
                </a:spcBef>
              </a:pPr>
              <a:r>
                <a:rPr lang="en-US" altLang="en-US" sz="2800" b="1">
                  <a:solidFill>
                    <a:srgbClr val="FF0000"/>
                  </a:solidFill>
                  <a:latin typeface="Times New Roman" pitchFamily="18" charset="0"/>
                </a:rPr>
                <a:t>505</a:t>
              </a:r>
            </a:p>
          </p:txBody>
        </p:sp>
        <p:grpSp>
          <p:nvGrpSpPr>
            <p:cNvPr id="51" name="Group 47"/>
            <p:cNvGrpSpPr>
              <a:grpSpLocks/>
            </p:cNvGrpSpPr>
            <p:nvPr/>
          </p:nvGrpSpPr>
          <p:grpSpPr bwMode="auto">
            <a:xfrm>
              <a:off x="2256" y="2559"/>
              <a:ext cx="576" cy="576"/>
              <a:chOff x="1392" y="3039"/>
              <a:chExt cx="816" cy="576"/>
            </a:xfrm>
          </p:grpSpPr>
          <p:sp>
            <p:nvSpPr>
              <p:cNvPr id="52" name="Line 48"/>
              <p:cNvSpPr>
                <a:spLocks noChangeShapeType="1"/>
              </p:cNvSpPr>
              <p:nvPr/>
            </p:nvSpPr>
            <p:spPr bwMode="auto">
              <a:xfrm>
                <a:off x="1392" y="3279"/>
                <a:ext cx="816" cy="0"/>
              </a:xfrm>
              <a:prstGeom prst="line">
                <a:avLst/>
              </a:prstGeom>
              <a:noFill/>
              <a:ln w="9525">
                <a:solidFill>
                  <a:schemeClr val="tx1"/>
                </a:solidFill>
                <a:round/>
                <a:headEnd/>
                <a:tailEnd/>
              </a:ln>
            </p:spPr>
            <p:txBody>
              <a:bodyPr/>
              <a:lstStyle/>
              <a:p>
                <a:endParaRPr lang="en-US"/>
              </a:p>
            </p:txBody>
          </p:sp>
          <p:sp>
            <p:nvSpPr>
              <p:cNvPr id="53" name="Line 49"/>
              <p:cNvSpPr>
                <a:spLocks noChangeShapeType="1"/>
              </p:cNvSpPr>
              <p:nvPr/>
            </p:nvSpPr>
            <p:spPr bwMode="auto">
              <a:xfrm>
                <a:off x="1392" y="3039"/>
                <a:ext cx="0" cy="576"/>
              </a:xfrm>
              <a:prstGeom prst="line">
                <a:avLst/>
              </a:prstGeom>
              <a:noFill/>
              <a:ln w="9525">
                <a:solidFill>
                  <a:schemeClr val="tx1"/>
                </a:solidFill>
                <a:round/>
                <a:headEnd/>
                <a:tailEnd/>
              </a:ln>
            </p:spPr>
            <p:txBody>
              <a:bodyPr/>
              <a:lstStyle/>
              <a:p>
                <a:endParaRPr lang="en-US"/>
              </a:p>
            </p:txBody>
          </p:sp>
        </p:grpSp>
      </p:grpSp>
      <p:grpSp>
        <p:nvGrpSpPr>
          <p:cNvPr id="54" name="Group 61"/>
          <p:cNvGrpSpPr>
            <a:grpSpLocks/>
          </p:cNvGrpSpPr>
          <p:nvPr/>
        </p:nvGrpSpPr>
        <p:grpSpPr bwMode="auto">
          <a:xfrm>
            <a:off x="4576730" y="2215033"/>
            <a:ext cx="2241550" cy="2790369"/>
            <a:chOff x="2928" y="2545"/>
            <a:chExt cx="1412" cy="1152"/>
          </a:xfrm>
        </p:grpSpPr>
        <p:sp>
          <p:nvSpPr>
            <p:cNvPr id="55" name="Text Box 51"/>
            <p:cNvSpPr txBox="1">
              <a:spLocks noChangeArrowheads="1"/>
            </p:cNvSpPr>
            <p:nvPr/>
          </p:nvSpPr>
          <p:spPr bwMode="auto">
            <a:xfrm>
              <a:off x="2928" y="2592"/>
              <a:ext cx="864" cy="327"/>
            </a:xfrm>
            <a:prstGeom prst="rect">
              <a:avLst/>
            </a:prstGeom>
            <a:noFill/>
            <a:ln w="9525">
              <a:noFill/>
              <a:miter lim="800000"/>
              <a:headEnd/>
              <a:tailEnd/>
            </a:ln>
          </p:spPr>
          <p:txBody>
            <a:bodyPr>
              <a:spAutoFit/>
            </a:bodyPr>
            <a:lstStyle/>
            <a:p>
              <a:pPr eaLnBrk="1" hangingPunct="1">
                <a:spcBef>
                  <a:spcPct val="50000"/>
                </a:spcBef>
              </a:pPr>
              <a:r>
                <a:rPr lang="en-US" altLang="en-US" sz="2800" b="1">
                  <a:latin typeface="Times New Roman" pitchFamily="18" charset="0"/>
                </a:rPr>
                <a:t>b) 2819</a:t>
              </a:r>
            </a:p>
          </p:txBody>
        </p:sp>
        <p:sp>
          <p:nvSpPr>
            <p:cNvPr id="56" name="Text Box 52"/>
            <p:cNvSpPr txBox="1">
              <a:spLocks noChangeArrowheads="1"/>
            </p:cNvSpPr>
            <p:nvPr/>
          </p:nvSpPr>
          <p:spPr bwMode="auto">
            <a:xfrm>
              <a:off x="3888" y="2592"/>
              <a:ext cx="288" cy="327"/>
            </a:xfrm>
            <a:prstGeom prst="rect">
              <a:avLst/>
            </a:prstGeom>
            <a:noFill/>
            <a:ln w="9525">
              <a:noFill/>
              <a:miter lim="800000"/>
              <a:headEnd/>
              <a:tailEnd/>
            </a:ln>
          </p:spPr>
          <p:txBody>
            <a:bodyPr>
              <a:spAutoFit/>
            </a:bodyPr>
            <a:lstStyle/>
            <a:p>
              <a:pPr eaLnBrk="1" hangingPunct="1">
                <a:spcBef>
                  <a:spcPct val="50000"/>
                </a:spcBef>
              </a:pPr>
              <a:r>
                <a:rPr lang="en-US" altLang="en-US" sz="2800" b="1">
                  <a:latin typeface="Times New Roman" pitchFamily="18" charset="0"/>
                </a:rPr>
                <a:t>7</a:t>
              </a:r>
            </a:p>
          </p:txBody>
        </p:sp>
        <p:sp>
          <p:nvSpPr>
            <p:cNvPr id="57" name="Text Box 54"/>
            <p:cNvSpPr txBox="1">
              <a:spLocks noChangeArrowheads="1"/>
            </p:cNvSpPr>
            <p:nvPr/>
          </p:nvSpPr>
          <p:spPr bwMode="auto">
            <a:xfrm>
              <a:off x="3264" y="2832"/>
              <a:ext cx="590" cy="865"/>
            </a:xfrm>
            <a:prstGeom prst="rect">
              <a:avLst/>
            </a:prstGeom>
            <a:noFill/>
            <a:ln w="9525">
              <a:noFill/>
              <a:miter lim="800000"/>
              <a:headEnd/>
              <a:tailEnd/>
            </a:ln>
          </p:spPr>
          <p:txBody>
            <a:bodyPr>
              <a:spAutoFit/>
            </a:bodyPr>
            <a:lstStyle/>
            <a:p>
              <a:pPr eaLnBrk="1" hangingPunct="1"/>
              <a:r>
                <a:rPr lang="en-US" altLang="en-US" sz="2800" b="1">
                  <a:solidFill>
                    <a:srgbClr val="FF0000"/>
                  </a:solidFill>
                  <a:latin typeface="Times New Roman" pitchFamily="18" charset="0"/>
                </a:rPr>
                <a:t> 01</a:t>
              </a:r>
            </a:p>
            <a:p>
              <a:pPr eaLnBrk="1" hangingPunct="1"/>
              <a:r>
                <a:rPr lang="en-US" altLang="en-US" sz="2800" b="1">
                  <a:solidFill>
                    <a:srgbClr val="FF0000"/>
                  </a:solidFill>
                  <a:latin typeface="Times New Roman" pitchFamily="18" charset="0"/>
                </a:rPr>
                <a:t>   19</a:t>
              </a:r>
            </a:p>
            <a:p>
              <a:pPr eaLnBrk="1" hangingPunct="1"/>
              <a:r>
                <a:rPr lang="en-US" altLang="en-US" sz="2800" b="1">
                  <a:solidFill>
                    <a:srgbClr val="FF0000"/>
                  </a:solidFill>
                  <a:latin typeface="Times New Roman" pitchFamily="18" charset="0"/>
                </a:rPr>
                <a:t>     5</a:t>
              </a:r>
            </a:p>
          </p:txBody>
        </p:sp>
        <p:sp>
          <p:nvSpPr>
            <p:cNvPr id="58" name="Text Box 55"/>
            <p:cNvSpPr txBox="1">
              <a:spLocks noChangeArrowheads="1"/>
            </p:cNvSpPr>
            <p:nvPr/>
          </p:nvSpPr>
          <p:spPr bwMode="auto">
            <a:xfrm>
              <a:off x="3860" y="2872"/>
              <a:ext cx="480" cy="327"/>
            </a:xfrm>
            <a:prstGeom prst="rect">
              <a:avLst/>
            </a:prstGeom>
            <a:noFill/>
            <a:ln w="9525">
              <a:noFill/>
              <a:miter lim="800000"/>
              <a:headEnd/>
              <a:tailEnd/>
            </a:ln>
          </p:spPr>
          <p:txBody>
            <a:bodyPr>
              <a:spAutoFit/>
            </a:bodyPr>
            <a:lstStyle/>
            <a:p>
              <a:pPr eaLnBrk="1" hangingPunct="1">
                <a:spcBef>
                  <a:spcPct val="50000"/>
                </a:spcBef>
              </a:pPr>
              <a:r>
                <a:rPr lang="en-US" altLang="en-US" sz="2800" b="1">
                  <a:solidFill>
                    <a:srgbClr val="FF0000"/>
                  </a:solidFill>
                  <a:latin typeface="Times New Roman" pitchFamily="18" charset="0"/>
                </a:rPr>
                <a:t>402</a:t>
              </a:r>
            </a:p>
          </p:txBody>
        </p:sp>
        <p:grpSp>
          <p:nvGrpSpPr>
            <p:cNvPr id="59" name="Group 60"/>
            <p:cNvGrpSpPr>
              <a:grpSpLocks/>
            </p:cNvGrpSpPr>
            <p:nvPr/>
          </p:nvGrpSpPr>
          <p:grpSpPr bwMode="auto">
            <a:xfrm>
              <a:off x="3792" y="2545"/>
              <a:ext cx="528" cy="528"/>
              <a:chOff x="3840" y="2545"/>
              <a:chExt cx="528" cy="528"/>
            </a:xfrm>
          </p:grpSpPr>
          <p:sp>
            <p:nvSpPr>
              <p:cNvPr id="60" name="Line 58"/>
              <p:cNvSpPr>
                <a:spLocks noChangeShapeType="1"/>
              </p:cNvSpPr>
              <p:nvPr/>
            </p:nvSpPr>
            <p:spPr bwMode="auto">
              <a:xfrm>
                <a:off x="3840" y="2545"/>
                <a:ext cx="0" cy="528"/>
              </a:xfrm>
              <a:prstGeom prst="line">
                <a:avLst/>
              </a:prstGeom>
              <a:noFill/>
              <a:ln w="9525">
                <a:solidFill>
                  <a:schemeClr val="tx1"/>
                </a:solidFill>
                <a:round/>
                <a:headEnd/>
                <a:tailEnd/>
              </a:ln>
            </p:spPr>
            <p:txBody>
              <a:bodyPr/>
              <a:lstStyle/>
              <a:p>
                <a:endParaRPr lang="en-US"/>
              </a:p>
            </p:txBody>
          </p:sp>
          <p:sp>
            <p:nvSpPr>
              <p:cNvPr id="61" name="Line 59"/>
              <p:cNvSpPr>
                <a:spLocks noChangeShapeType="1"/>
              </p:cNvSpPr>
              <p:nvPr/>
            </p:nvSpPr>
            <p:spPr bwMode="auto">
              <a:xfrm>
                <a:off x="3840" y="2785"/>
                <a:ext cx="528" cy="0"/>
              </a:xfrm>
              <a:prstGeom prst="line">
                <a:avLst/>
              </a:prstGeom>
              <a:noFill/>
              <a:ln w="9525">
                <a:solidFill>
                  <a:schemeClr val="tx1"/>
                </a:solidFill>
                <a:round/>
                <a:headEnd/>
                <a:tailEnd/>
              </a:ln>
            </p:spPr>
            <p:txBody>
              <a:bodyPr/>
              <a:lstStyle/>
              <a:p>
                <a:endParaRPr lang="en-US"/>
              </a:p>
            </p:txBody>
          </p:sp>
        </p:grpSp>
      </p:grpSp>
      <p:grpSp>
        <p:nvGrpSpPr>
          <p:cNvPr id="62" name="Group 72"/>
          <p:cNvGrpSpPr>
            <a:grpSpLocks/>
          </p:cNvGrpSpPr>
          <p:nvPr/>
        </p:nvGrpSpPr>
        <p:grpSpPr bwMode="auto">
          <a:xfrm>
            <a:off x="7000892" y="2428868"/>
            <a:ext cx="1919288" cy="1965887"/>
            <a:chOff x="4464" y="2559"/>
            <a:chExt cx="1209" cy="1110"/>
          </a:xfrm>
        </p:grpSpPr>
        <p:sp>
          <p:nvSpPr>
            <p:cNvPr id="63" name="Text Box 62"/>
            <p:cNvSpPr txBox="1">
              <a:spLocks noChangeArrowheads="1"/>
            </p:cNvSpPr>
            <p:nvPr/>
          </p:nvSpPr>
          <p:spPr bwMode="auto">
            <a:xfrm>
              <a:off x="4464" y="2588"/>
              <a:ext cx="576" cy="327"/>
            </a:xfrm>
            <a:prstGeom prst="rect">
              <a:avLst/>
            </a:prstGeom>
            <a:noFill/>
            <a:ln w="9525">
              <a:noFill/>
              <a:miter lim="800000"/>
              <a:headEnd/>
              <a:tailEnd/>
            </a:ln>
          </p:spPr>
          <p:txBody>
            <a:bodyPr>
              <a:spAutoFit/>
            </a:bodyPr>
            <a:lstStyle/>
            <a:p>
              <a:pPr eaLnBrk="1" hangingPunct="1">
                <a:spcBef>
                  <a:spcPct val="50000"/>
                </a:spcBef>
              </a:pPr>
              <a:r>
                <a:rPr lang="en-US" altLang="en-US" sz="2800" b="1">
                  <a:latin typeface="Times New Roman" pitchFamily="18" charset="0"/>
                </a:rPr>
                <a:t>1865</a:t>
              </a:r>
            </a:p>
          </p:txBody>
        </p:sp>
        <p:sp>
          <p:nvSpPr>
            <p:cNvPr id="64" name="Text Box 64"/>
            <p:cNvSpPr txBox="1">
              <a:spLocks noChangeArrowheads="1"/>
            </p:cNvSpPr>
            <p:nvPr/>
          </p:nvSpPr>
          <p:spPr bwMode="auto">
            <a:xfrm>
              <a:off x="5110" y="2559"/>
              <a:ext cx="240" cy="327"/>
            </a:xfrm>
            <a:prstGeom prst="rect">
              <a:avLst/>
            </a:prstGeom>
            <a:noFill/>
            <a:ln w="9525">
              <a:noFill/>
              <a:miter lim="800000"/>
              <a:headEnd/>
              <a:tailEnd/>
            </a:ln>
          </p:spPr>
          <p:txBody>
            <a:bodyPr>
              <a:spAutoFit/>
            </a:bodyPr>
            <a:lstStyle/>
            <a:p>
              <a:pPr eaLnBrk="1" hangingPunct="1">
                <a:spcBef>
                  <a:spcPct val="50000"/>
                </a:spcBef>
              </a:pPr>
              <a:r>
                <a:rPr lang="en-US" altLang="en-US" sz="2800" b="1">
                  <a:latin typeface="Times New Roman" pitchFamily="18" charset="0"/>
                </a:rPr>
                <a:t>6</a:t>
              </a:r>
            </a:p>
          </p:txBody>
        </p:sp>
        <p:grpSp>
          <p:nvGrpSpPr>
            <p:cNvPr id="65" name="Group 69"/>
            <p:cNvGrpSpPr>
              <a:grpSpLocks/>
            </p:cNvGrpSpPr>
            <p:nvPr/>
          </p:nvGrpSpPr>
          <p:grpSpPr bwMode="auto">
            <a:xfrm>
              <a:off x="5043" y="2559"/>
              <a:ext cx="630" cy="624"/>
              <a:chOff x="4371" y="2607"/>
              <a:chExt cx="630" cy="624"/>
            </a:xfrm>
          </p:grpSpPr>
          <p:sp>
            <p:nvSpPr>
              <p:cNvPr id="68" name="Line 67"/>
              <p:cNvSpPr>
                <a:spLocks noChangeShapeType="1"/>
              </p:cNvSpPr>
              <p:nvPr/>
            </p:nvSpPr>
            <p:spPr bwMode="auto">
              <a:xfrm>
                <a:off x="4371" y="2607"/>
                <a:ext cx="0" cy="624"/>
              </a:xfrm>
              <a:prstGeom prst="line">
                <a:avLst/>
              </a:prstGeom>
              <a:noFill/>
              <a:ln w="9525">
                <a:solidFill>
                  <a:schemeClr val="tx1"/>
                </a:solidFill>
                <a:round/>
                <a:headEnd/>
                <a:tailEnd/>
              </a:ln>
            </p:spPr>
            <p:txBody>
              <a:bodyPr/>
              <a:lstStyle/>
              <a:p>
                <a:endParaRPr lang="en-US"/>
              </a:p>
            </p:txBody>
          </p:sp>
          <p:sp>
            <p:nvSpPr>
              <p:cNvPr id="69" name="Line 68"/>
              <p:cNvSpPr>
                <a:spLocks noChangeShapeType="1"/>
              </p:cNvSpPr>
              <p:nvPr/>
            </p:nvSpPr>
            <p:spPr bwMode="auto">
              <a:xfrm>
                <a:off x="4377" y="2849"/>
                <a:ext cx="624" cy="0"/>
              </a:xfrm>
              <a:prstGeom prst="line">
                <a:avLst/>
              </a:prstGeom>
              <a:noFill/>
              <a:ln w="9525">
                <a:solidFill>
                  <a:schemeClr val="tx1"/>
                </a:solidFill>
                <a:round/>
                <a:headEnd/>
                <a:tailEnd/>
              </a:ln>
            </p:spPr>
            <p:txBody>
              <a:bodyPr/>
              <a:lstStyle/>
              <a:p>
                <a:endParaRPr lang="en-US"/>
              </a:p>
            </p:txBody>
          </p:sp>
        </p:grpSp>
        <p:sp>
          <p:nvSpPr>
            <p:cNvPr id="66" name="Text Box 70"/>
            <p:cNvSpPr txBox="1">
              <a:spLocks noChangeArrowheads="1"/>
            </p:cNvSpPr>
            <p:nvPr/>
          </p:nvSpPr>
          <p:spPr bwMode="auto">
            <a:xfrm>
              <a:off x="4534" y="2804"/>
              <a:ext cx="576" cy="865"/>
            </a:xfrm>
            <a:prstGeom prst="rect">
              <a:avLst/>
            </a:prstGeom>
            <a:noFill/>
            <a:ln w="9525">
              <a:noFill/>
              <a:miter lim="800000"/>
              <a:headEnd/>
              <a:tailEnd/>
            </a:ln>
          </p:spPr>
          <p:txBody>
            <a:bodyPr>
              <a:spAutoFit/>
            </a:bodyPr>
            <a:lstStyle/>
            <a:p>
              <a:pPr eaLnBrk="1" hangingPunct="1"/>
              <a:r>
                <a:rPr lang="en-US" altLang="en-US" sz="2800" b="1">
                  <a:solidFill>
                    <a:srgbClr val="FF0000"/>
                  </a:solidFill>
                  <a:latin typeface="Times New Roman" pitchFamily="18" charset="0"/>
                </a:rPr>
                <a:t> 06</a:t>
              </a:r>
            </a:p>
            <a:p>
              <a:pPr eaLnBrk="1" hangingPunct="1"/>
              <a:r>
                <a:rPr lang="en-US" altLang="en-US" sz="2800" b="1">
                  <a:solidFill>
                    <a:srgbClr val="FF0000"/>
                  </a:solidFill>
                  <a:latin typeface="Times New Roman" pitchFamily="18" charset="0"/>
                </a:rPr>
                <a:t>   05</a:t>
              </a:r>
            </a:p>
            <a:p>
              <a:pPr eaLnBrk="1" hangingPunct="1"/>
              <a:r>
                <a:rPr lang="en-US" altLang="en-US" sz="2800" b="1">
                  <a:solidFill>
                    <a:srgbClr val="FF0000"/>
                  </a:solidFill>
                  <a:latin typeface="Times New Roman" pitchFamily="18" charset="0"/>
                </a:rPr>
                <a:t>     5</a:t>
              </a:r>
            </a:p>
          </p:txBody>
        </p:sp>
        <p:sp>
          <p:nvSpPr>
            <p:cNvPr id="67" name="Text Box 71"/>
            <p:cNvSpPr txBox="1">
              <a:spLocks noChangeArrowheads="1"/>
            </p:cNvSpPr>
            <p:nvPr/>
          </p:nvSpPr>
          <p:spPr bwMode="auto">
            <a:xfrm>
              <a:off x="5088" y="2882"/>
              <a:ext cx="528" cy="327"/>
            </a:xfrm>
            <a:prstGeom prst="rect">
              <a:avLst/>
            </a:prstGeom>
            <a:noFill/>
            <a:ln w="9525">
              <a:noFill/>
              <a:miter lim="800000"/>
              <a:headEnd/>
              <a:tailEnd/>
            </a:ln>
          </p:spPr>
          <p:txBody>
            <a:bodyPr>
              <a:spAutoFit/>
            </a:bodyPr>
            <a:lstStyle/>
            <a:p>
              <a:pPr eaLnBrk="1" hangingPunct="1">
                <a:spcBef>
                  <a:spcPct val="50000"/>
                </a:spcBef>
              </a:pPr>
              <a:r>
                <a:rPr lang="en-US" altLang="en-US" sz="2800" b="1">
                  <a:solidFill>
                    <a:srgbClr val="FF0000"/>
                  </a:solidFill>
                  <a:latin typeface="Times New Roman" pitchFamily="18" charset="0"/>
                </a:rPr>
                <a:t>310</a:t>
              </a:r>
            </a:p>
          </p:txBody>
        </p:sp>
      </p:grpSp>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ppt_x</p:attrName>
                                        </p:attrNameLst>
                                      </p:cBhvr>
                                      <p:tavLst>
                                        <p:tav tm="0">
                                          <p:val>
                                            <p:strVal val="#ppt_x-.2"/>
                                          </p:val>
                                        </p:tav>
                                        <p:tav tm="100000">
                                          <p:val>
                                            <p:strVal val="#ppt_x"/>
                                          </p:val>
                                        </p:tav>
                                      </p:tavLst>
                                    </p:anim>
                                    <p:anim calcmode="lin" valueType="num">
                                      <p:cBhvr>
                                        <p:cTn id="8"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9" dur="10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ppt_x"/>
                                          </p:val>
                                        </p:tav>
                                        <p:tav tm="100000">
                                          <p:val>
                                            <p:strVal val="#ppt_x"/>
                                          </p:val>
                                        </p:tav>
                                      </p:tavLst>
                                    </p:anim>
                                    <p:anim calcmode="lin" valueType="num">
                                      <p:cBhvr additive="base">
                                        <p:cTn id="15"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fill="hold"/>
                                        <p:tgtEl>
                                          <p:spTgt spid="46"/>
                                        </p:tgtEl>
                                        <p:attrNameLst>
                                          <p:attrName>ppt_x</p:attrName>
                                        </p:attrNameLst>
                                      </p:cBhvr>
                                      <p:tavLst>
                                        <p:tav tm="0">
                                          <p:val>
                                            <p:strVal val="#ppt_x"/>
                                          </p:val>
                                        </p:tav>
                                        <p:tav tm="100000">
                                          <p:val>
                                            <p:strVal val="#ppt_x"/>
                                          </p:val>
                                        </p:tav>
                                      </p:tavLst>
                                    </p:anim>
                                    <p:anim calcmode="lin" valueType="num">
                                      <p:cBhvr additive="base">
                                        <p:cTn id="21"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additive="base">
                                        <p:cTn id="26" dur="500" fill="hold"/>
                                        <p:tgtEl>
                                          <p:spTgt spid="54"/>
                                        </p:tgtEl>
                                        <p:attrNameLst>
                                          <p:attrName>ppt_x</p:attrName>
                                        </p:attrNameLst>
                                      </p:cBhvr>
                                      <p:tavLst>
                                        <p:tav tm="0">
                                          <p:val>
                                            <p:strVal val="#ppt_x"/>
                                          </p:val>
                                        </p:tav>
                                        <p:tav tm="100000">
                                          <p:val>
                                            <p:strVal val="#ppt_x"/>
                                          </p:val>
                                        </p:tav>
                                      </p:tavLst>
                                    </p:anim>
                                    <p:anim calcmode="lin" valueType="num">
                                      <p:cBhvr additive="base">
                                        <p:cTn id="27"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 calcmode="lin" valueType="num">
                                      <p:cBhvr additive="base">
                                        <p:cTn id="32" dur="500" fill="hold"/>
                                        <p:tgtEl>
                                          <p:spTgt spid="62"/>
                                        </p:tgtEl>
                                        <p:attrNameLst>
                                          <p:attrName>ppt_x</p:attrName>
                                        </p:attrNameLst>
                                      </p:cBhvr>
                                      <p:tavLst>
                                        <p:tav tm="0">
                                          <p:val>
                                            <p:strVal val="#ppt_x"/>
                                          </p:val>
                                        </p:tav>
                                        <p:tav tm="100000">
                                          <p:val>
                                            <p:strVal val="#ppt_x"/>
                                          </p:val>
                                        </p:tav>
                                      </p:tavLst>
                                    </p:anim>
                                    <p:anim calcmode="lin" valueType="num">
                                      <p:cBhvr additive="base">
                                        <p:cTn id="33"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51" name="Text Box 7"/>
          <p:cNvSpPr txBox="1">
            <a:spLocks noChangeArrowheads="1"/>
          </p:cNvSpPr>
          <p:nvPr/>
        </p:nvSpPr>
        <p:spPr bwMode="auto">
          <a:xfrm>
            <a:off x="-74613" y="152451"/>
            <a:ext cx="9144001" cy="324704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Bài</a:t>
            </a:r>
            <a:r>
              <a:rPr lang="en-US" sz="3000" b="1" dirty="0">
                <a:latin typeface="Times New Roman" pitchFamily="18" charset="0"/>
                <a:cs typeface="Times New Roman" pitchFamily="18" charset="0"/>
              </a:rPr>
              <a:t> 2</a:t>
            </a:r>
            <a:r>
              <a:rPr lang="en-US" sz="3000" b="1">
                <a:latin typeface="Times New Roman" pitchFamily="18" charset="0"/>
                <a:cs typeface="Times New Roman" pitchFamily="18" charset="0"/>
              </a:rPr>
              <a:t>: </a:t>
            </a:r>
            <a:r>
              <a:rPr lang="en-US" altLang="en-US" sz="3200" b="1" smtClean="0">
                <a:latin typeface="Times New Roman" pitchFamily="18" charset="0"/>
              </a:rPr>
              <a:t>Một đội công nhân phải sửa quãng đường </a:t>
            </a:r>
          </a:p>
          <a:p>
            <a:r>
              <a:rPr lang="en-US" altLang="en-US" sz="3200" b="1" smtClean="0">
                <a:latin typeface="Times New Roman" pitchFamily="18" charset="0"/>
              </a:rPr>
              <a:t>dài 1215 m, đội đã sửa được </a:t>
            </a:r>
            <a:r>
              <a:rPr lang="vi-VN" altLang="en-US" sz="3200" b="1" smtClean="0">
                <a:latin typeface="Times New Roman" pitchFamily="18" charset="0"/>
              </a:rPr>
              <a:t> </a:t>
            </a:r>
            <a:r>
              <a:rPr lang="vi-VN" altLang="en-US" sz="3200" b="1" u="sng" smtClean="0">
                <a:latin typeface="Times New Roman" pitchFamily="18" charset="0"/>
              </a:rPr>
              <a:t>1</a:t>
            </a:r>
            <a:r>
              <a:rPr lang="en-US" altLang="en-US" sz="3200" b="1" smtClean="0">
                <a:latin typeface="Times New Roman" pitchFamily="18" charset="0"/>
              </a:rPr>
              <a:t>    quãng đường.</a:t>
            </a:r>
          </a:p>
          <a:p>
            <a:endParaRPr lang="en-US" altLang="en-US" sz="3200" b="1" smtClean="0">
              <a:latin typeface="Times New Roman" pitchFamily="18" charset="0"/>
            </a:endParaRPr>
          </a:p>
          <a:p>
            <a:r>
              <a:rPr lang="en-US" altLang="en-US" sz="3200" b="1" smtClean="0">
                <a:latin typeface="Times New Roman" pitchFamily="18" charset="0"/>
              </a:rPr>
              <a:t> Hỏi đội công nhân đó còn phải sửa bao nhiêu</a:t>
            </a:r>
          </a:p>
          <a:p>
            <a:r>
              <a:rPr lang="en-US" altLang="en-US" sz="3200" b="1" smtClean="0">
                <a:latin typeface="Times New Roman" pitchFamily="18" charset="0"/>
              </a:rPr>
              <a:t> mét đường nữa ?                </a:t>
            </a:r>
          </a:p>
          <a:p>
            <a:pPr>
              <a:spcBef>
                <a:spcPct val="50000"/>
              </a:spcBef>
              <a:defRPr/>
            </a:pPr>
            <a:endParaRPr lang="en-US" sz="3000" b="1" dirty="0">
              <a:latin typeface="Times New Roman" pitchFamily="18" charset="0"/>
              <a:cs typeface="Times New Roman" pitchFamily="18" charset="0"/>
            </a:endParaRPr>
          </a:p>
        </p:txBody>
      </p:sp>
      <p:cxnSp>
        <p:nvCxnSpPr>
          <p:cNvPr id="10" name="Straight Connector 9"/>
          <p:cNvCxnSpPr/>
          <p:nvPr/>
        </p:nvCxnSpPr>
        <p:spPr>
          <a:xfrm>
            <a:off x="6286512" y="642918"/>
            <a:ext cx="200026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3108" y="1570024"/>
            <a:ext cx="585791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1470" y="1141396"/>
            <a:ext cx="192882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42844" y="2214554"/>
            <a:ext cx="807249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2643182"/>
            <a:ext cx="1785918"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00628" y="1071546"/>
            <a:ext cx="389850" cy="584775"/>
          </a:xfrm>
          <a:prstGeom prst="rect">
            <a:avLst/>
          </a:prstGeom>
          <a:noFill/>
        </p:spPr>
        <p:txBody>
          <a:bodyPr wrap="none" rtlCol="0">
            <a:spAutoFit/>
          </a:bodyPr>
          <a:lstStyle/>
          <a:p>
            <a:r>
              <a:rPr lang="vi-VN" sz="3200" b="1" smtClean="0">
                <a:latin typeface="Times New Roman" pitchFamily="18" charset="0"/>
                <a:cs typeface="Times New Roman" pitchFamily="18" charset="0"/>
              </a:rPr>
              <a:t>3</a:t>
            </a:r>
            <a:endParaRPr lang="en-US" sz="32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1751"/>
                                        </p:tgtEl>
                                        <p:attrNameLst>
                                          <p:attrName>style.visibility</p:attrName>
                                        </p:attrNameLst>
                                      </p:cBhvr>
                                      <p:to>
                                        <p:strVal val="visible"/>
                                      </p:to>
                                    </p:set>
                                    <p:anim calcmode="discrete" valueType="clr">
                                      <p:cBhvr override="childStyle">
                                        <p:cTn id="7" dur="80"/>
                                        <p:tgtEl>
                                          <p:spTgt spid="317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1751"/>
                                        </p:tgtEl>
                                        <p:attrNameLst>
                                          <p:attrName>fillcolor</p:attrName>
                                        </p:attrNameLst>
                                      </p:cBhvr>
                                      <p:tavLst>
                                        <p:tav tm="0">
                                          <p:val>
                                            <p:clrVal>
                                              <a:schemeClr val="accent2"/>
                                            </p:clrVal>
                                          </p:val>
                                        </p:tav>
                                        <p:tav tm="50000">
                                          <p:val>
                                            <p:clrVal>
                                              <a:schemeClr val="hlink"/>
                                            </p:clrVal>
                                          </p:val>
                                        </p:tav>
                                      </p:tavLst>
                                    </p:anim>
                                    <p:set>
                                      <p:cBhvr>
                                        <p:cTn id="9" dur="80"/>
                                        <p:tgtEl>
                                          <p:spTgt spid="3175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10"/>
          <p:cNvSpPr>
            <a:spLocks noChangeShapeType="1"/>
          </p:cNvSpPr>
          <p:nvPr/>
        </p:nvSpPr>
        <p:spPr bwMode="auto">
          <a:xfrm>
            <a:off x="6477024" y="4733940"/>
            <a:ext cx="0" cy="0"/>
          </a:xfrm>
          <a:prstGeom prst="line">
            <a:avLst/>
          </a:prstGeom>
          <a:noFill/>
          <a:ln w="9525">
            <a:solidFill>
              <a:schemeClr val="tx1"/>
            </a:solidFill>
            <a:round/>
            <a:headEnd/>
            <a:tailEnd/>
          </a:ln>
        </p:spPr>
        <p:txBody>
          <a:bodyPr/>
          <a:lstStyle/>
          <a:p>
            <a:endParaRPr lang="en-US"/>
          </a:p>
        </p:txBody>
      </p:sp>
      <p:sp>
        <p:nvSpPr>
          <p:cNvPr id="4" name="Text Box 14"/>
          <p:cNvSpPr txBox="1">
            <a:spLocks noChangeArrowheads="1"/>
          </p:cNvSpPr>
          <p:nvPr/>
        </p:nvSpPr>
        <p:spPr bwMode="auto">
          <a:xfrm>
            <a:off x="2057424" y="4581540"/>
            <a:ext cx="914400" cy="260350"/>
          </a:xfrm>
          <a:prstGeom prst="rect">
            <a:avLst/>
          </a:prstGeom>
          <a:noFill/>
          <a:ln w="9525">
            <a:noFill/>
            <a:miter lim="800000"/>
            <a:headEnd/>
            <a:tailEnd/>
          </a:ln>
        </p:spPr>
        <p:txBody>
          <a:bodyPr>
            <a:spAutoFit/>
          </a:bodyPr>
          <a:lstStyle/>
          <a:p>
            <a:pPr eaLnBrk="1" hangingPunct="1">
              <a:spcBef>
                <a:spcPct val="50000"/>
              </a:spcBef>
            </a:pPr>
            <a:endParaRPr lang="vi-VN" altLang="en-US" sz="1600" baseline="-25000"/>
          </a:p>
        </p:txBody>
      </p:sp>
      <p:sp>
        <p:nvSpPr>
          <p:cNvPr id="5" name="Rectangle 4"/>
          <p:cNvSpPr>
            <a:spLocks noChangeArrowheads="1"/>
          </p:cNvSpPr>
          <p:nvPr/>
        </p:nvSpPr>
        <p:spPr bwMode="auto">
          <a:xfrm>
            <a:off x="1828824" y="3036904"/>
            <a:ext cx="5562600" cy="2678112"/>
          </a:xfrm>
          <a:prstGeom prst="rect">
            <a:avLst/>
          </a:prstGeom>
          <a:noFill/>
          <a:ln w="9525">
            <a:noFill/>
            <a:miter lim="800000"/>
            <a:headEnd/>
            <a:tailEnd/>
          </a:ln>
        </p:spPr>
        <p:txBody>
          <a:bodyPr>
            <a:spAutoFit/>
          </a:bodyPr>
          <a:lstStyle/>
          <a:p>
            <a:pPr algn="ctr" eaLnBrk="1" hangingPunct="1"/>
            <a:r>
              <a:rPr lang="en-US" altLang="en-US" sz="2800" b="1" u="sng">
                <a:solidFill>
                  <a:srgbClr val="0000CC"/>
                </a:solidFill>
                <a:latin typeface="Times New Roman" pitchFamily="18" charset="0"/>
              </a:rPr>
              <a:t>Bài giải</a:t>
            </a:r>
          </a:p>
          <a:p>
            <a:pPr algn="ctr" eaLnBrk="1" hangingPunct="1"/>
            <a:r>
              <a:rPr lang="en-US" altLang="en-US" sz="2800" b="1">
                <a:solidFill>
                  <a:srgbClr val="0000CC"/>
                </a:solidFill>
                <a:latin typeface="Times New Roman" pitchFamily="18" charset="0"/>
              </a:rPr>
              <a:t>Số mét đường đã sửa là :</a:t>
            </a:r>
          </a:p>
          <a:p>
            <a:pPr algn="ctr" eaLnBrk="1" hangingPunct="1"/>
            <a:r>
              <a:rPr lang="en-US" altLang="en-US" sz="2800" b="1">
                <a:solidFill>
                  <a:srgbClr val="0000CC"/>
                </a:solidFill>
                <a:latin typeface="Times New Roman" pitchFamily="18" charset="0"/>
              </a:rPr>
              <a:t>1215 : 3 = 405 (m)</a:t>
            </a:r>
          </a:p>
          <a:p>
            <a:pPr algn="ctr" eaLnBrk="1" hangingPunct="1"/>
            <a:r>
              <a:rPr lang="en-US" altLang="en-US" sz="2800" b="1">
                <a:solidFill>
                  <a:srgbClr val="0000CC"/>
                </a:solidFill>
                <a:latin typeface="Times New Roman" pitchFamily="18" charset="0"/>
              </a:rPr>
              <a:t>Số mét đường còn phải sửa là :</a:t>
            </a:r>
          </a:p>
          <a:p>
            <a:pPr algn="ctr" eaLnBrk="1" hangingPunct="1"/>
            <a:r>
              <a:rPr lang="en-US" altLang="en-US" sz="2800" b="1">
                <a:solidFill>
                  <a:srgbClr val="0000CC"/>
                </a:solidFill>
                <a:latin typeface="Times New Roman" pitchFamily="18" charset="0"/>
              </a:rPr>
              <a:t>1215 – 405 = 810 (m)</a:t>
            </a:r>
          </a:p>
          <a:p>
            <a:pPr algn="ctr" eaLnBrk="1" hangingPunct="1"/>
            <a:r>
              <a:rPr lang="en-US" altLang="en-US" sz="2800" b="1">
                <a:latin typeface="Times New Roman" pitchFamily="18" charset="0"/>
              </a:rPr>
              <a:t>                  </a:t>
            </a:r>
            <a:r>
              <a:rPr lang="en-US" altLang="en-US" sz="2800" b="1">
                <a:solidFill>
                  <a:srgbClr val="0000CC"/>
                </a:solidFill>
                <a:latin typeface="Times New Roman" pitchFamily="18" charset="0"/>
              </a:rPr>
              <a:t>Đáp số : 810 m đường</a:t>
            </a:r>
            <a:r>
              <a:rPr lang="en-US" altLang="en-US" sz="2800" b="1">
                <a:latin typeface="Times New Roman" pitchFamily="18" charset="0"/>
              </a:rPr>
              <a:t> </a:t>
            </a:r>
          </a:p>
        </p:txBody>
      </p:sp>
      <p:sp>
        <p:nvSpPr>
          <p:cNvPr id="15" name="Text Box 60"/>
          <p:cNvSpPr txBox="1">
            <a:spLocks noChangeArrowheads="1"/>
          </p:cNvSpPr>
          <p:nvPr/>
        </p:nvSpPr>
        <p:spPr bwMode="auto">
          <a:xfrm>
            <a:off x="3124200" y="500042"/>
            <a:ext cx="1447800" cy="519113"/>
          </a:xfrm>
          <a:prstGeom prst="rect">
            <a:avLst/>
          </a:prstGeom>
          <a:noFill/>
          <a:ln w="9525">
            <a:noFill/>
            <a:miter lim="800000"/>
            <a:headEnd/>
            <a:tailEnd/>
          </a:ln>
        </p:spPr>
        <p:txBody>
          <a:bodyPr>
            <a:spAutoFit/>
          </a:bodyPr>
          <a:lstStyle/>
          <a:p>
            <a:pPr eaLnBrk="1" hangingPunct="1">
              <a:spcBef>
                <a:spcPct val="50000"/>
              </a:spcBef>
            </a:pPr>
            <a:r>
              <a:rPr lang="en-US" altLang="en-US" sz="2800" b="1" u="sng">
                <a:solidFill>
                  <a:srgbClr val="FF0000"/>
                </a:solidFill>
                <a:latin typeface="Times New Roman" pitchFamily="18" charset="0"/>
                <a:cs typeface="Times New Roman" pitchFamily="18" charset="0"/>
              </a:rPr>
              <a:t>Tóm tắt</a:t>
            </a:r>
          </a:p>
        </p:txBody>
      </p:sp>
      <p:grpSp>
        <p:nvGrpSpPr>
          <p:cNvPr id="26" name="Group 25"/>
          <p:cNvGrpSpPr/>
          <p:nvPr/>
        </p:nvGrpSpPr>
        <p:grpSpPr>
          <a:xfrm>
            <a:off x="1643042" y="1000108"/>
            <a:ext cx="4384675" cy="1727783"/>
            <a:chOff x="3286116" y="1604962"/>
            <a:chExt cx="4384675" cy="1727783"/>
          </a:xfrm>
        </p:grpSpPr>
        <p:sp>
          <p:nvSpPr>
            <p:cNvPr id="10" name="AutoShape 52"/>
            <p:cNvSpPr>
              <a:spLocks/>
            </p:cNvSpPr>
            <p:nvPr/>
          </p:nvSpPr>
          <p:spPr bwMode="auto">
            <a:xfrm rot="16200000">
              <a:off x="5309415" y="-48427"/>
              <a:ext cx="360362" cy="4308475"/>
            </a:xfrm>
            <a:prstGeom prst="rightBrace">
              <a:avLst>
                <a:gd name="adj1" fmla="val 99633"/>
                <a:gd name="adj2" fmla="val 52301"/>
              </a:avLst>
            </a:prstGeom>
            <a:noFill/>
            <a:ln w="9525">
              <a:solidFill>
                <a:schemeClr val="tx1"/>
              </a:solidFill>
              <a:prstDash val="sysDot"/>
              <a:round/>
              <a:headEnd/>
              <a:tailEnd/>
            </a:ln>
          </p:spPr>
          <p:txBody>
            <a:bodyPr wrap="none" anchor="ctr"/>
            <a:lstStyle/>
            <a:p>
              <a:pPr eaLnBrk="1" hangingPunct="1"/>
              <a:endParaRPr lang="vi-VN" altLang="en-US"/>
            </a:p>
          </p:txBody>
        </p:sp>
        <p:grpSp>
          <p:nvGrpSpPr>
            <p:cNvPr id="25" name="Group 24"/>
            <p:cNvGrpSpPr/>
            <p:nvPr/>
          </p:nvGrpSpPr>
          <p:grpSpPr>
            <a:xfrm>
              <a:off x="3286116" y="1604962"/>
              <a:ext cx="4384675" cy="1727783"/>
              <a:chOff x="3616349" y="1304940"/>
              <a:chExt cx="4384675" cy="1727783"/>
            </a:xfrm>
          </p:grpSpPr>
          <p:sp>
            <p:nvSpPr>
              <p:cNvPr id="6" name="Line 33"/>
              <p:cNvSpPr>
                <a:spLocks noChangeShapeType="1"/>
              </p:cNvSpPr>
              <p:nvPr/>
            </p:nvSpPr>
            <p:spPr bwMode="auto">
              <a:xfrm>
                <a:off x="5638824" y="2143140"/>
                <a:ext cx="0" cy="0"/>
              </a:xfrm>
              <a:prstGeom prst="line">
                <a:avLst/>
              </a:prstGeom>
              <a:noFill/>
              <a:ln w="9525">
                <a:solidFill>
                  <a:schemeClr val="tx1"/>
                </a:solidFill>
                <a:round/>
                <a:headEnd/>
                <a:tailEnd/>
              </a:ln>
            </p:spPr>
            <p:txBody>
              <a:bodyPr/>
              <a:lstStyle/>
              <a:p>
                <a:endParaRPr lang="en-US"/>
              </a:p>
            </p:txBody>
          </p:sp>
          <p:grpSp>
            <p:nvGrpSpPr>
              <p:cNvPr id="7" name="Group 70"/>
              <p:cNvGrpSpPr>
                <a:grpSpLocks/>
              </p:cNvGrpSpPr>
              <p:nvPr/>
            </p:nvGrpSpPr>
            <p:grpSpPr bwMode="auto">
              <a:xfrm>
                <a:off x="3657624" y="2219340"/>
                <a:ext cx="1447800" cy="628650"/>
                <a:chOff x="2496" y="3840"/>
                <a:chExt cx="912" cy="396"/>
              </a:xfrm>
            </p:grpSpPr>
            <p:sp>
              <p:nvSpPr>
                <p:cNvPr id="8" name="AutoShape 42"/>
                <p:cNvSpPr>
                  <a:spLocks/>
                </p:cNvSpPr>
                <p:nvPr/>
              </p:nvSpPr>
              <p:spPr bwMode="auto">
                <a:xfrm rot="5400000">
                  <a:off x="2880" y="3456"/>
                  <a:ext cx="144" cy="912"/>
                </a:xfrm>
                <a:prstGeom prst="rightBrace">
                  <a:avLst>
                    <a:gd name="adj1" fmla="val 52778"/>
                    <a:gd name="adj2" fmla="val 52301"/>
                  </a:avLst>
                </a:prstGeom>
                <a:noFill/>
                <a:ln w="9525">
                  <a:solidFill>
                    <a:schemeClr val="tx1"/>
                  </a:solidFill>
                  <a:prstDash val="sysDot"/>
                  <a:round/>
                  <a:headEnd/>
                  <a:tailEnd/>
                </a:ln>
              </p:spPr>
              <p:txBody>
                <a:bodyPr wrap="none" anchor="ctr"/>
                <a:lstStyle/>
                <a:p>
                  <a:pPr eaLnBrk="1" hangingPunct="1"/>
                  <a:endParaRPr lang="vi-VN" altLang="en-US"/>
                </a:p>
              </p:txBody>
            </p:sp>
            <p:sp>
              <p:nvSpPr>
                <p:cNvPr id="9" name="Text Box 43"/>
                <p:cNvSpPr txBox="1">
                  <a:spLocks noChangeArrowheads="1"/>
                </p:cNvSpPr>
                <p:nvPr/>
              </p:nvSpPr>
              <p:spPr bwMode="auto">
                <a:xfrm>
                  <a:off x="2640" y="3945"/>
                  <a:ext cx="658" cy="291"/>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cs typeface="Times New Roman" pitchFamily="18" charset="0"/>
                    </a:rPr>
                    <a:t>Đã sửa</a:t>
                  </a:r>
                </a:p>
              </p:txBody>
            </p:sp>
          </p:grpSp>
          <p:sp>
            <p:nvSpPr>
              <p:cNvPr id="12" name="Text Box 54"/>
              <p:cNvSpPr txBox="1">
                <a:spLocks noChangeArrowheads="1"/>
              </p:cNvSpPr>
              <p:nvPr/>
            </p:nvSpPr>
            <p:spPr bwMode="auto">
              <a:xfrm>
                <a:off x="5257824" y="1304940"/>
                <a:ext cx="1447800" cy="457200"/>
              </a:xfrm>
              <a:prstGeom prst="rect">
                <a:avLst/>
              </a:prstGeom>
              <a:noFill/>
              <a:ln w="9525">
                <a:noFill/>
                <a:miter lim="800000"/>
                <a:headEnd/>
                <a:tailEnd/>
              </a:ln>
            </p:spPr>
            <p:txBody>
              <a:bodyPr>
                <a:spAutoFit/>
              </a:bodyPr>
              <a:lstStyle/>
              <a:p>
                <a:pPr eaLnBrk="1" hangingPunct="1">
                  <a:spcBef>
                    <a:spcPct val="50000"/>
                  </a:spcBef>
                </a:pPr>
                <a:r>
                  <a:rPr lang="en-US" altLang="en-US" sz="2400"/>
                  <a:t>1215m</a:t>
                </a:r>
              </a:p>
            </p:txBody>
          </p:sp>
          <p:sp>
            <p:nvSpPr>
              <p:cNvPr id="13" name="AutoShape 58"/>
              <p:cNvSpPr>
                <a:spLocks/>
              </p:cNvSpPr>
              <p:nvPr/>
            </p:nvSpPr>
            <p:spPr bwMode="auto">
              <a:xfrm rot="5400000">
                <a:off x="6400824" y="923940"/>
                <a:ext cx="381000" cy="2819400"/>
              </a:xfrm>
              <a:prstGeom prst="rightBrace">
                <a:avLst>
                  <a:gd name="adj1" fmla="val 61667"/>
                  <a:gd name="adj2" fmla="val 52301"/>
                </a:avLst>
              </a:prstGeom>
              <a:noFill/>
              <a:ln w="38100">
                <a:solidFill>
                  <a:schemeClr val="tx1"/>
                </a:solidFill>
                <a:prstDash val="sysDot"/>
                <a:round/>
                <a:headEnd/>
                <a:tailEnd/>
              </a:ln>
            </p:spPr>
            <p:txBody>
              <a:bodyPr wrap="none" anchor="ctr"/>
              <a:lstStyle/>
              <a:p>
                <a:pPr eaLnBrk="1" hangingPunct="1"/>
                <a:endParaRPr lang="vi-VN" altLang="en-US"/>
              </a:p>
            </p:txBody>
          </p:sp>
          <p:sp>
            <p:nvSpPr>
              <p:cNvPr id="14" name="Text Box 59"/>
              <p:cNvSpPr txBox="1">
                <a:spLocks noChangeArrowheads="1"/>
              </p:cNvSpPr>
              <p:nvPr/>
            </p:nvSpPr>
            <p:spPr bwMode="auto">
              <a:xfrm>
                <a:off x="6188117" y="2447948"/>
                <a:ext cx="1049367" cy="584775"/>
              </a:xfrm>
              <a:prstGeom prst="rect">
                <a:avLst/>
              </a:prstGeom>
              <a:noFill/>
              <a:ln w="9525">
                <a:noFill/>
                <a:miter lim="800000"/>
                <a:headEnd/>
                <a:tailEnd/>
              </a:ln>
            </p:spPr>
            <p:txBody>
              <a:bodyPr wrap="square">
                <a:spAutoFit/>
              </a:bodyPr>
              <a:lstStyle/>
              <a:p>
                <a:pPr eaLnBrk="1" hangingPunct="1">
                  <a:spcBef>
                    <a:spcPct val="50000"/>
                  </a:spcBef>
                </a:pPr>
                <a:r>
                  <a:rPr lang="vi-VN" altLang="en-US" sz="3200" b="1" smtClean="0">
                    <a:latin typeface="+mj-lt"/>
                  </a:rPr>
                  <a:t>?</a:t>
                </a:r>
                <a:r>
                  <a:rPr lang="en-US" altLang="en-US" sz="3200" b="1" smtClean="0">
                    <a:latin typeface="+mj-lt"/>
                  </a:rPr>
                  <a:t>m</a:t>
                </a:r>
                <a:endParaRPr lang="en-US" altLang="en-US" sz="3200" b="1">
                  <a:latin typeface="+mj-lt"/>
                </a:endParaRPr>
              </a:p>
            </p:txBody>
          </p:sp>
          <p:sp>
            <p:nvSpPr>
              <p:cNvPr id="16" name="Line 67"/>
              <p:cNvSpPr>
                <a:spLocks noChangeShapeType="1"/>
              </p:cNvSpPr>
              <p:nvPr/>
            </p:nvSpPr>
            <p:spPr bwMode="auto">
              <a:xfrm flipH="1" flipV="1">
                <a:off x="3657624" y="2085990"/>
                <a:ext cx="4302125" cy="0"/>
              </a:xfrm>
              <a:prstGeom prst="line">
                <a:avLst/>
              </a:prstGeom>
              <a:noFill/>
              <a:ln w="38100">
                <a:solidFill>
                  <a:srgbClr val="FF0000"/>
                </a:solidFill>
                <a:round/>
                <a:headEnd/>
                <a:tailEnd/>
              </a:ln>
            </p:spPr>
            <p:txBody>
              <a:bodyPr/>
              <a:lstStyle/>
              <a:p>
                <a:endParaRPr lang="en-US"/>
              </a:p>
            </p:txBody>
          </p:sp>
          <p:grpSp>
            <p:nvGrpSpPr>
              <p:cNvPr id="17" name="Group 72"/>
              <p:cNvGrpSpPr>
                <a:grpSpLocks/>
              </p:cNvGrpSpPr>
              <p:nvPr/>
            </p:nvGrpSpPr>
            <p:grpSpPr bwMode="auto">
              <a:xfrm>
                <a:off x="3622699" y="1914540"/>
                <a:ext cx="4343400" cy="304800"/>
                <a:chOff x="912" y="3600"/>
                <a:chExt cx="2736" cy="192"/>
              </a:xfrm>
            </p:grpSpPr>
            <p:sp>
              <p:nvSpPr>
                <p:cNvPr id="18" name="Line 73"/>
                <p:cNvSpPr>
                  <a:spLocks noChangeShapeType="1"/>
                </p:cNvSpPr>
                <p:nvPr/>
              </p:nvSpPr>
              <p:spPr bwMode="auto">
                <a:xfrm>
                  <a:off x="1877" y="3600"/>
                  <a:ext cx="0" cy="183"/>
                </a:xfrm>
                <a:prstGeom prst="line">
                  <a:avLst/>
                </a:prstGeom>
                <a:noFill/>
                <a:ln w="38100">
                  <a:solidFill>
                    <a:srgbClr val="FF0000"/>
                  </a:solidFill>
                  <a:round/>
                  <a:headEnd/>
                  <a:tailEnd/>
                </a:ln>
              </p:spPr>
              <p:txBody>
                <a:bodyPr/>
                <a:lstStyle/>
                <a:p>
                  <a:endParaRPr lang="en-US"/>
                </a:p>
              </p:txBody>
            </p:sp>
            <p:grpSp>
              <p:nvGrpSpPr>
                <p:cNvPr id="19" name="Group 74"/>
                <p:cNvGrpSpPr>
                  <a:grpSpLocks/>
                </p:cNvGrpSpPr>
                <p:nvPr/>
              </p:nvGrpSpPr>
              <p:grpSpPr bwMode="auto">
                <a:xfrm>
                  <a:off x="912" y="3600"/>
                  <a:ext cx="2736" cy="192"/>
                  <a:chOff x="2688" y="3216"/>
                  <a:chExt cx="2736" cy="192"/>
                </a:xfrm>
              </p:grpSpPr>
              <p:sp>
                <p:nvSpPr>
                  <p:cNvPr id="20" name="Line 75"/>
                  <p:cNvSpPr>
                    <a:spLocks noChangeShapeType="1"/>
                  </p:cNvSpPr>
                  <p:nvPr/>
                </p:nvSpPr>
                <p:spPr bwMode="auto">
                  <a:xfrm flipH="1" flipV="1">
                    <a:off x="2688" y="3312"/>
                    <a:ext cx="2736" cy="0"/>
                  </a:xfrm>
                  <a:prstGeom prst="line">
                    <a:avLst/>
                  </a:prstGeom>
                  <a:noFill/>
                  <a:ln w="38100">
                    <a:solidFill>
                      <a:srgbClr val="FF0000"/>
                    </a:solidFill>
                    <a:round/>
                    <a:headEnd/>
                    <a:tailEnd/>
                  </a:ln>
                </p:spPr>
                <p:txBody>
                  <a:bodyPr/>
                  <a:lstStyle/>
                  <a:p>
                    <a:endParaRPr lang="en-US"/>
                  </a:p>
                </p:txBody>
              </p:sp>
              <p:sp>
                <p:nvSpPr>
                  <p:cNvPr id="21" name="Line 76"/>
                  <p:cNvSpPr>
                    <a:spLocks noChangeShapeType="1"/>
                  </p:cNvSpPr>
                  <p:nvPr/>
                </p:nvSpPr>
                <p:spPr bwMode="auto">
                  <a:xfrm>
                    <a:off x="4560" y="3216"/>
                    <a:ext cx="0" cy="192"/>
                  </a:xfrm>
                  <a:prstGeom prst="line">
                    <a:avLst/>
                  </a:prstGeom>
                  <a:noFill/>
                  <a:ln w="38100">
                    <a:solidFill>
                      <a:srgbClr val="FF0000"/>
                    </a:solidFill>
                    <a:round/>
                    <a:headEnd/>
                    <a:tailEnd/>
                  </a:ln>
                </p:spPr>
                <p:txBody>
                  <a:bodyPr/>
                  <a:lstStyle/>
                  <a:p>
                    <a:endParaRPr lang="en-US"/>
                  </a:p>
                </p:txBody>
              </p:sp>
            </p:grpSp>
          </p:grpSp>
          <p:sp>
            <p:nvSpPr>
              <p:cNvPr id="22" name="Line 77"/>
              <p:cNvSpPr>
                <a:spLocks noChangeShapeType="1"/>
              </p:cNvSpPr>
              <p:nvPr/>
            </p:nvSpPr>
            <p:spPr bwMode="auto">
              <a:xfrm>
                <a:off x="3616349" y="2085990"/>
                <a:ext cx="1524000" cy="0"/>
              </a:xfrm>
              <a:prstGeom prst="line">
                <a:avLst/>
              </a:prstGeom>
              <a:noFill/>
              <a:ln w="57150">
                <a:solidFill>
                  <a:srgbClr val="9900CC"/>
                </a:solidFill>
                <a:round/>
                <a:headEnd/>
                <a:tailEnd/>
              </a:ln>
            </p:spPr>
            <p:txBody>
              <a:bodyPr/>
              <a:lstStyle/>
              <a:p>
                <a:endParaRPr lang="en-US"/>
              </a:p>
            </p:txBody>
          </p:sp>
          <p:sp>
            <p:nvSpPr>
              <p:cNvPr id="23" name="Line 78"/>
              <p:cNvSpPr>
                <a:spLocks noChangeShapeType="1"/>
              </p:cNvSpPr>
              <p:nvPr/>
            </p:nvSpPr>
            <p:spPr bwMode="auto">
              <a:xfrm>
                <a:off x="3643306" y="1914540"/>
                <a:ext cx="0" cy="304800"/>
              </a:xfrm>
              <a:prstGeom prst="line">
                <a:avLst/>
              </a:prstGeom>
              <a:noFill/>
              <a:ln w="38100">
                <a:solidFill>
                  <a:srgbClr val="FF5050"/>
                </a:solidFill>
                <a:round/>
                <a:headEnd/>
                <a:tailEnd/>
              </a:ln>
            </p:spPr>
            <p:txBody>
              <a:bodyPr/>
              <a:lstStyle/>
              <a:p>
                <a:endParaRPr lang="en-US"/>
              </a:p>
            </p:txBody>
          </p:sp>
          <p:sp>
            <p:nvSpPr>
              <p:cNvPr id="24" name="Line 79"/>
              <p:cNvSpPr>
                <a:spLocks noChangeShapeType="1"/>
              </p:cNvSpPr>
              <p:nvPr/>
            </p:nvSpPr>
            <p:spPr bwMode="auto">
              <a:xfrm>
                <a:off x="7986737" y="1914540"/>
                <a:ext cx="0" cy="304800"/>
              </a:xfrm>
              <a:prstGeom prst="line">
                <a:avLst/>
              </a:prstGeom>
              <a:noFill/>
              <a:ln w="38100">
                <a:solidFill>
                  <a:srgbClr val="FF5050"/>
                </a:solidFill>
                <a:round/>
                <a:headEnd/>
                <a:tailEnd/>
              </a:ln>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checkerboard(across)">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9"/>
          <p:cNvSpPr txBox="1">
            <a:spLocks noChangeArrowheads="1"/>
          </p:cNvSpPr>
          <p:nvPr/>
        </p:nvSpPr>
        <p:spPr bwMode="auto">
          <a:xfrm>
            <a:off x="2438400" y="3181336"/>
            <a:ext cx="838200" cy="198438"/>
          </a:xfrm>
          <a:prstGeom prst="rect">
            <a:avLst/>
          </a:prstGeom>
          <a:noFill/>
          <a:ln w="9525">
            <a:noFill/>
            <a:miter lim="800000"/>
            <a:headEnd/>
            <a:tailEnd/>
          </a:ln>
        </p:spPr>
        <p:txBody>
          <a:bodyPr>
            <a:spAutoFit/>
          </a:bodyPr>
          <a:lstStyle/>
          <a:p>
            <a:pPr>
              <a:spcBef>
                <a:spcPct val="50000"/>
              </a:spcBef>
            </a:pPr>
            <a:endParaRPr lang="vi-VN" altLang="en-US" sz="700">
              <a:latin typeface="Times New Roman" pitchFamily="18" charset="0"/>
            </a:endParaRPr>
          </a:p>
        </p:txBody>
      </p:sp>
      <p:grpSp>
        <p:nvGrpSpPr>
          <p:cNvPr id="6" name="Group 22"/>
          <p:cNvGrpSpPr>
            <a:grpSpLocks/>
          </p:cNvGrpSpPr>
          <p:nvPr/>
        </p:nvGrpSpPr>
        <p:grpSpPr bwMode="auto">
          <a:xfrm>
            <a:off x="484176" y="2214554"/>
            <a:ext cx="2444750" cy="1800225"/>
            <a:chOff x="140" y="1650"/>
            <a:chExt cx="1540" cy="1134"/>
          </a:xfrm>
        </p:grpSpPr>
        <p:sp>
          <p:nvSpPr>
            <p:cNvPr id="7" name="Text Box 12"/>
            <p:cNvSpPr txBox="1">
              <a:spLocks noChangeArrowheads="1"/>
            </p:cNvSpPr>
            <p:nvPr/>
          </p:nvSpPr>
          <p:spPr bwMode="auto">
            <a:xfrm>
              <a:off x="140" y="1650"/>
              <a:ext cx="1056" cy="1134"/>
            </a:xfrm>
            <a:prstGeom prst="rect">
              <a:avLst/>
            </a:prstGeom>
            <a:noFill/>
            <a:ln w="9525">
              <a:noFill/>
              <a:miter lim="800000"/>
              <a:headEnd/>
              <a:tailEnd/>
            </a:ln>
          </p:spPr>
          <p:txBody>
            <a:bodyPr>
              <a:spAutoFit/>
            </a:bodyPr>
            <a:lstStyle/>
            <a:p>
              <a:r>
                <a:rPr lang="en-US" altLang="en-US" sz="2800" b="1">
                  <a:latin typeface="Times New Roman" pitchFamily="18" charset="0"/>
                </a:rPr>
                <a:t>a) 2156</a:t>
              </a:r>
            </a:p>
            <a:p>
              <a:r>
                <a:rPr lang="en-US" altLang="en-US" sz="2800" b="1">
                  <a:latin typeface="Times New Roman" pitchFamily="18" charset="0"/>
                </a:rPr>
                <a:t>      05</a:t>
              </a:r>
            </a:p>
            <a:p>
              <a:r>
                <a:rPr lang="en-US" altLang="en-US" sz="2800" b="1">
                  <a:latin typeface="Times New Roman" pitchFamily="18" charset="0"/>
                </a:rPr>
                <a:t>        56</a:t>
              </a:r>
            </a:p>
            <a:p>
              <a:r>
                <a:rPr lang="en-US" altLang="en-US" sz="2800" b="1">
                  <a:latin typeface="Times New Roman" pitchFamily="18" charset="0"/>
                </a:rPr>
                <a:t>          0</a:t>
              </a:r>
            </a:p>
          </p:txBody>
        </p:sp>
        <p:grpSp>
          <p:nvGrpSpPr>
            <p:cNvPr id="8" name="Group 18"/>
            <p:cNvGrpSpPr>
              <a:grpSpLocks/>
            </p:cNvGrpSpPr>
            <p:nvPr/>
          </p:nvGrpSpPr>
          <p:grpSpPr bwMode="auto">
            <a:xfrm>
              <a:off x="1104" y="1680"/>
              <a:ext cx="576" cy="720"/>
              <a:chOff x="1104" y="1680"/>
              <a:chExt cx="576" cy="720"/>
            </a:xfrm>
          </p:grpSpPr>
          <p:sp>
            <p:nvSpPr>
              <p:cNvPr id="11" name="Line 15"/>
              <p:cNvSpPr>
                <a:spLocks noChangeShapeType="1"/>
              </p:cNvSpPr>
              <p:nvPr/>
            </p:nvSpPr>
            <p:spPr bwMode="auto">
              <a:xfrm>
                <a:off x="1104" y="1680"/>
                <a:ext cx="0" cy="720"/>
              </a:xfrm>
              <a:prstGeom prst="line">
                <a:avLst/>
              </a:prstGeom>
              <a:noFill/>
              <a:ln w="9525">
                <a:solidFill>
                  <a:schemeClr val="tx1"/>
                </a:solidFill>
                <a:round/>
                <a:headEnd/>
                <a:tailEnd/>
              </a:ln>
            </p:spPr>
            <p:txBody>
              <a:bodyPr/>
              <a:lstStyle/>
              <a:p>
                <a:endParaRPr lang="en-US"/>
              </a:p>
            </p:txBody>
          </p:sp>
          <p:sp>
            <p:nvSpPr>
              <p:cNvPr id="12" name="Line 17"/>
              <p:cNvSpPr>
                <a:spLocks noChangeShapeType="1"/>
              </p:cNvSpPr>
              <p:nvPr/>
            </p:nvSpPr>
            <p:spPr bwMode="auto">
              <a:xfrm>
                <a:off x="1104" y="1968"/>
                <a:ext cx="576" cy="0"/>
              </a:xfrm>
              <a:prstGeom prst="line">
                <a:avLst/>
              </a:prstGeom>
              <a:noFill/>
              <a:ln w="9525">
                <a:solidFill>
                  <a:schemeClr val="tx1"/>
                </a:solidFill>
                <a:round/>
                <a:headEnd/>
                <a:tailEnd/>
              </a:ln>
            </p:spPr>
            <p:txBody>
              <a:bodyPr/>
              <a:lstStyle/>
              <a:p>
                <a:endParaRPr lang="en-US"/>
              </a:p>
            </p:txBody>
          </p:sp>
        </p:grpSp>
        <p:sp>
          <p:nvSpPr>
            <p:cNvPr id="9" name="Text Box 20"/>
            <p:cNvSpPr txBox="1">
              <a:spLocks noChangeArrowheads="1"/>
            </p:cNvSpPr>
            <p:nvPr/>
          </p:nvSpPr>
          <p:spPr bwMode="auto">
            <a:xfrm>
              <a:off x="1200" y="1680"/>
              <a:ext cx="240" cy="327"/>
            </a:xfrm>
            <a:prstGeom prst="rect">
              <a:avLst/>
            </a:prstGeom>
            <a:noFill/>
            <a:ln w="9525">
              <a:noFill/>
              <a:miter lim="800000"/>
              <a:headEnd/>
              <a:tailEnd/>
            </a:ln>
          </p:spPr>
          <p:txBody>
            <a:bodyPr>
              <a:spAutoFit/>
            </a:bodyPr>
            <a:lstStyle/>
            <a:p>
              <a:pPr>
                <a:spcBef>
                  <a:spcPct val="50000"/>
                </a:spcBef>
              </a:pPr>
              <a:r>
                <a:rPr lang="en-US" altLang="en-US" sz="2800" b="1">
                  <a:latin typeface="Times New Roman" pitchFamily="18" charset="0"/>
                </a:rPr>
                <a:t>7</a:t>
              </a:r>
            </a:p>
          </p:txBody>
        </p:sp>
        <p:sp>
          <p:nvSpPr>
            <p:cNvPr id="10" name="Text Box 21"/>
            <p:cNvSpPr txBox="1">
              <a:spLocks noChangeArrowheads="1"/>
            </p:cNvSpPr>
            <p:nvPr/>
          </p:nvSpPr>
          <p:spPr bwMode="auto">
            <a:xfrm>
              <a:off x="1152" y="1920"/>
              <a:ext cx="480" cy="327"/>
            </a:xfrm>
            <a:prstGeom prst="rect">
              <a:avLst/>
            </a:prstGeom>
            <a:noFill/>
            <a:ln w="9525">
              <a:noFill/>
              <a:miter lim="800000"/>
              <a:headEnd/>
              <a:tailEnd/>
            </a:ln>
          </p:spPr>
          <p:txBody>
            <a:bodyPr>
              <a:spAutoFit/>
            </a:bodyPr>
            <a:lstStyle/>
            <a:p>
              <a:pPr>
                <a:spcBef>
                  <a:spcPct val="50000"/>
                </a:spcBef>
              </a:pPr>
              <a:r>
                <a:rPr lang="en-US" altLang="en-US" sz="2800" b="1">
                  <a:latin typeface="Times New Roman" pitchFamily="18" charset="0"/>
                </a:rPr>
                <a:t>308</a:t>
              </a:r>
            </a:p>
          </p:txBody>
        </p:sp>
      </p:grpSp>
      <p:grpSp>
        <p:nvGrpSpPr>
          <p:cNvPr id="13" name="Group 31"/>
          <p:cNvGrpSpPr>
            <a:grpSpLocks/>
          </p:cNvGrpSpPr>
          <p:nvPr/>
        </p:nvGrpSpPr>
        <p:grpSpPr bwMode="auto">
          <a:xfrm>
            <a:off x="3338522" y="2214554"/>
            <a:ext cx="2590800" cy="1449388"/>
            <a:chOff x="1920" y="1584"/>
            <a:chExt cx="1632" cy="913"/>
          </a:xfrm>
        </p:grpSpPr>
        <p:sp>
          <p:nvSpPr>
            <p:cNvPr id="14" name="Text Box 25"/>
            <p:cNvSpPr txBox="1">
              <a:spLocks noChangeArrowheads="1"/>
            </p:cNvSpPr>
            <p:nvPr/>
          </p:nvSpPr>
          <p:spPr bwMode="auto">
            <a:xfrm>
              <a:off x="1920" y="1632"/>
              <a:ext cx="864" cy="865"/>
            </a:xfrm>
            <a:prstGeom prst="rect">
              <a:avLst/>
            </a:prstGeom>
            <a:noFill/>
            <a:ln w="9525">
              <a:noFill/>
              <a:miter lim="800000"/>
              <a:headEnd/>
              <a:tailEnd/>
            </a:ln>
          </p:spPr>
          <p:txBody>
            <a:bodyPr>
              <a:spAutoFit/>
            </a:bodyPr>
            <a:lstStyle/>
            <a:p>
              <a:r>
                <a:rPr lang="en-US" altLang="en-US" sz="2800" b="1">
                  <a:latin typeface="Times New Roman" pitchFamily="18" charset="0"/>
                </a:rPr>
                <a:t>b) 1608</a:t>
              </a:r>
            </a:p>
            <a:p>
              <a:r>
                <a:rPr lang="en-US" altLang="en-US" sz="2800" b="1">
                  <a:latin typeface="Times New Roman" pitchFamily="18" charset="0"/>
                </a:rPr>
                <a:t>       008</a:t>
              </a:r>
            </a:p>
            <a:p>
              <a:r>
                <a:rPr lang="en-US" altLang="en-US" sz="2800" b="1">
                  <a:latin typeface="Times New Roman" pitchFamily="18" charset="0"/>
                </a:rPr>
                <a:t>           0</a:t>
              </a:r>
            </a:p>
          </p:txBody>
        </p:sp>
        <p:grpSp>
          <p:nvGrpSpPr>
            <p:cNvPr id="15" name="Group 28"/>
            <p:cNvGrpSpPr>
              <a:grpSpLocks/>
            </p:cNvGrpSpPr>
            <p:nvPr/>
          </p:nvGrpSpPr>
          <p:grpSpPr bwMode="auto">
            <a:xfrm>
              <a:off x="2880" y="1584"/>
              <a:ext cx="672" cy="720"/>
              <a:chOff x="2880" y="1632"/>
              <a:chExt cx="672" cy="720"/>
            </a:xfrm>
          </p:grpSpPr>
          <p:sp>
            <p:nvSpPr>
              <p:cNvPr id="18" name="Line 26"/>
              <p:cNvSpPr>
                <a:spLocks noChangeShapeType="1"/>
              </p:cNvSpPr>
              <p:nvPr/>
            </p:nvSpPr>
            <p:spPr bwMode="auto">
              <a:xfrm>
                <a:off x="2880" y="1632"/>
                <a:ext cx="0" cy="720"/>
              </a:xfrm>
              <a:prstGeom prst="line">
                <a:avLst/>
              </a:prstGeom>
              <a:noFill/>
              <a:ln w="9525">
                <a:solidFill>
                  <a:schemeClr val="tx1"/>
                </a:solidFill>
                <a:round/>
                <a:headEnd/>
                <a:tailEnd/>
              </a:ln>
            </p:spPr>
            <p:txBody>
              <a:bodyPr/>
              <a:lstStyle/>
              <a:p>
                <a:endParaRPr lang="en-US"/>
              </a:p>
            </p:txBody>
          </p:sp>
          <p:sp>
            <p:nvSpPr>
              <p:cNvPr id="19" name="Line 27"/>
              <p:cNvSpPr>
                <a:spLocks noChangeShapeType="1"/>
              </p:cNvSpPr>
              <p:nvPr/>
            </p:nvSpPr>
            <p:spPr bwMode="auto">
              <a:xfrm>
                <a:off x="2880" y="1968"/>
                <a:ext cx="672" cy="0"/>
              </a:xfrm>
              <a:prstGeom prst="line">
                <a:avLst/>
              </a:prstGeom>
              <a:noFill/>
              <a:ln w="9525">
                <a:solidFill>
                  <a:schemeClr val="tx1"/>
                </a:solidFill>
                <a:round/>
                <a:headEnd/>
                <a:tailEnd/>
              </a:ln>
            </p:spPr>
            <p:txBody>
              <a:bodyPr/>
              <a:lstStyle/>
              <a:p>
                <a:endParaRPr lang="en-US"/>
              </a:p>
            </p:txBody>
          </p:sp>
        </p:grpSp>
        <p:sp>
          <p:nvSpPr>
            <p:cNvPr id="16" name="Text Box 29"/>
            <p:cNvSpPr txBox="1">
              <a:spLocks noChangeArrowheads="1"/>
            </p:cNvSpPr>
            <p:nvPr/>
          </p:nvSpPr>
          <p:spPr bwMode="auto">
            <a:xfrm>
              <a:off x="3024" y="1629"/>
              <a:ext cx="288" cy="327"/>
            </a:xfrm>
            <a:prstGeom prst="rect">
              <a:avLst/>
            </a:prstGeom>
            <a:noFill/>
            <a:ln w="9525">
              <a:noFill/>
              <a:miter lim="800000"/>
              <a:headEnd/>
              <a:tailEnd/>
            </a:ln>
          </p:spPr>
          <p:txBody>
            <a:bodyPr>
              <a:spAutoFit/>
            </a:bodyPr>
            <a:lstStyle/>
            <a:p>
              <a:pPr>
                <a:spcBef>
                  <a:spcPct val="50000"/>
                </a:spcBef>
              </a:pPr>
              <a:r>
                <a:rPr lang="en-US" altLang="en-US" sz="2800" b="1">
                  <a:latin typeface="Times New Roman" pitchFamily="18" charset="0"/>
                </a:rPr>
                <a:t>4</a:t>
              </a:r>
            </a:p>
          </p:txBody>
        </p:sp>
        <p:sp>
          <p:nvSpPr>
            <p:cNvPr id="17" name="Text Box 30"/>
            <p:cNvSpPr txBox="1">
              <a:spLocks noChangeArrowheads="1"/>
            </p:cNvSpPr>
            <p:nvPr/>
          </p:nvSpPr>
          <p:spPr bwMode="auto">
            <a:xfrm>
              <a:off x="2976" y="1920"/>
              <a:ext cx="432" cy="327"/>
            </a:xfrm>
            <a:prstGeom prst="rect">
              <a:avLst/>
            </a:prstGeom>
            <a:noFill/>
            <a:ln w="9525">
              <a:noFill/>
              <a:miter lim="800000"/>
              <a:headEnd/>
              <a:tailEnd/>
            </a:ln>
          </p:spPr>
          <p:txBody>
            <a:bodyPr>
              <a:spAutoFit/>
            </a:bodyPr>
            <a:lstStyle/>
            <a:p>
              <a:pPr>
                <a:spcBef>
                  <a:spcPct val="50000"/>
                </a:spcBef>
              </a:pPr>
              <a:r>
                <a:rPr lang="en-US" altLang="en-US" sz="2800" b="1">
                  <a:latin typeface="Times New Roman" pitchFamily="18" charset="0"/>
                </a:rPr>
                <a:t>42</a:t>
              </a:r>
            </a:p>
          </p:txBody>
        </p:sp>
      </p:grpSp>
      <p:grpSp>
        <p:nvGrpSpPr>
          <p:cNvPr id="20" name="Group 39"/>
          <p:cNvGrpSpPr>
            <a:grpSpLocks/>
          </p:cNvGrpSpPr>
          <p:nvPr/>
        </p:nvGrpSpPr>
        <p:grpSpPr bwMode="auto">
          <a:xfrm>
            <a:off x="6286512" y="2287589"/>
            <a:ext cx="2286000" cy="1427163"/>
            <a:chOff x="3792" y="1584"/>
            <a:chExt cx="1440" cy="899"/>
          </a:xfrm>
        </p:grpSpPr>
        <p:sp>
          <p:nvSpPr>
            <p:cNvPr id="21" name="Text Box 32"/>
            <p:cNvSpPr txBox="1">
              <a:spLocks noChangeArrowheads="1"/>
            </p:cNvSpPr>
            <p:nvPr/>
          </p:nvSpPr>
          <p:spPr bwMode="auto">
            <a:xfrm>
              <a:off x="3792" y="1618"/>
              <a:ext cx="960" cy="865"/>
            </a:xfrm>
            <a:prstGeom prst="rect">
              <a:avLst/>
            </a:prstGeom>
            <a:noFill/>
            <a:ln w="9525">
              <a:noFill/>
              <a:miter lim="800000"/>
              <a:headEnd/>
              <a:tailEnd/>
            </a:ln>
          </p:spPr>
          <p:txBody>
            <a:bodyPr>
              <a:spAutoFit/>
            </a:bodyPr>
            <a:lstStyle/>
            <a:p>
              <a:r>
                <a:rPr lang="en-US" altLang="en-US" sz="2800" b="1">
                  <a:latin typeface="Times New Roman" pitchFamily="18" charset="0"/>
                </a:rPr>
                <a:t>c) 2526</a:t>
              </a:r>
            </a:p>
            <a:p>
              <a:r>
                <a:rPr lang="en-US" altLang="en-US" sz="2800" b="1">
                  <a:latin typeface="Times New Roman" pitchFamily="18" charset="0"/>
                </a:rPr>
                <a:t>      026</a:t>
              </a:r>
            </a:p>
            <a:p>
              <a:r>
                <a:rPr lang="en-US" altLang="en-US" sz="2800" b="1">
                  <a:latin typeface="Times New Roman" pitchFamily="18" charset="0"/>
                </a:rPr>
                <a:t>          1</a:t>
              </a:r>
            </a:p>
          </p:txBody>
        </p:sp>
        <p:grpSp>
          <p:nvGrpSpPr>
            <p:cNvPr id="22" name="Group 36"/>
            <p:cNvGrpSpPr>
              <a:grpSpLocks/>
            </p:cNvGrpSpPr>
            <p:nvPr/>
          </p:nvGrpSpPr>
          <p:grpSpPr bwMode="auto">
            <a:xfrm>
              <a:off x="4656" y="1584"/>
              <a:ext cx="576" cy="768"/>
              <a:chOff x="4656" y="1584"/>
              <a:chExt cx="576" cy="768"/>
            </a:xfrm>
          </p:grpSpPr>
          <p:sp>
            <p:nvSpPr>
              <p:cNvPr id="25" name="Line 33"/>
              <p:cNvSpPr>
                <a:spLocks noChangeShapeType="1"/>
              </p:cNvSpPr>
              <p:nvPr/>
            </p:nvSpPr>
            <p:spPr bwMode="auto">
              <a:xfrm>
                <a:off x="4656" y="1584"/>
                <a:ext cx="0" cy="768"/>
              </a:xfrm>
              <a:prstGeom prst="line">
                <a:avLst/>
              </a:prstGeom>
              <a:noFill/>
              <a:ln w="9525">
                <a:solidFill>
                  <a:schemeClr val="tx1"/>
                </a:solidFill>
                <a:round/>
                <a:headEnd/>
                <a:tailEnd/>
              </a:ln>
            </p:spPr>
            <p:txBody>
              <a:bodyPr/>
              <a:lstStyle/>
              <a:p>
                <a:endParaRPr lang="en-US"/>
              </a:p>
            </p:txBody>
          </p:sp>
          <p:sp>
            <p:nvSpPr>
              <p:cNvPr id="26" name="Line 35"/>
              <p:cNvSpPr>
                <a:spLocks noChangeShapeType="1"/>
              </p:cNvSpPr>
              <p:nvPr/>
            </p:nvSpPr>
            <p:spPr bwMode="auto">
              <a:xfrm>
                <a:off x="4656" y="1920"/>
                <a:ext cx="576" cy="0"/>
              </a:xfrm>
              <a:prstGeom prst="line">
                <a:avLst/>
              </a:prstGeom>
              <a:noFill/>
              <a:ln w="9525">
                <a:solidFill>
                  <a:schemeClr val="tx1"/>
                </a:solidFill>
                <a:round/>
                <a:headEnd/>
                <a:tailEnd/>
              </a:ln>
            </p:spPr>
            <p:txBody>
              <a:bodyPr/>
              <a:lstStyle/>
              <a:p>
                <a:endParaRPr lang="en-US"/>
              </a:p>
            </p:txBody>
          </p:sp>
        </p:grpSp>
        <p:sp>
          <p:nvSpPr>
            <p:cNvPr id="23" name="Text Box 37"/>
            <p:cNvSpPr txBox="1">
              <a:spLocks noChangeArrowheads="1"/>
            </p:cNvSpPr>
            <p:nvPr/>
          </p:nvSpPr>
          <p:spPr bwMode="auto">
            <a:xfrm>
              <a:off x="4774" y="1618"/>
              <a:ext cx="336" cy="327"/>
            </a:xfrm>
            <a:prstGeom prst="rect">
              <a:avLst/>
            </a:prstGeom>
            <a:noFill/>
            <a:ln w="9525">
              <a:noFill/>
              <a:miter lim="800000"/>
              <a:headEnd/>
              <a:tailEnd/>
            </a:ln>
          </p:spPr>
          <p:txBody>
            <a:bodyPr>
              <a:spAutoFit/>
            </a:bodyPr>
            <a:lstStyle/>
            <a:p>
              <a:pPr>
                <a:spcBef>
                  <a:spcPct val="50000"/>
                </a:spcBef>
              </a:pPr>
              <a:r>
                <a:rPr lang="en-US" altLang="en-US" sz="2800" b="1">
                  <a:latin typeface="Times New Roman" pitchFamily="18" charset="0"/>
                </a:rPr>
                <a:t>5</a:t>
              </a:r>
            </a:p>
          </p:txBody>
        </p:sp>
        <p:sp>
          <p:nvSpPr>
            <p:cNvPr id="24" name="Text Box 38"/>
            <p:cNvSpPr txBox="1">
              <a:spLocks noChangeArrowheads="1"/>
            </p:cNvSpPr>
            <p:nvPr/>
          </p:nvSpPr>
          <p:spPr bwMode="auto">
            <a:xfrm>
              <a:off x="4758" y="1906"/>
              <a:ext cx="384" cy="327"/>
            </a:xfrm>
            <a:prstGeom prst="rect">
              <a:avLst/>
            </a:prstGeom>
            <a:noFill/>
            <a:ln w="9525">
              <a:noFill/>
              <a:miter lim="800000"/>
              <a:headEnd/>
              <a:tailEnd/>
            </a:ln>
          </p:spPr>
          <p:txBody>
            <a:bodyPr>
              <a:spAutoFit/>
            </a:bodyPr>
            <a:lstStyle/>
            <a:p>
              <a:pPr>
                <a:spcBef>
                  <a:spcPct val="50000"/>
                </a:spcBef>
              </a:pPr>
              <a:r>
                <a:rPr lang="en-US" altLang="en-US" sz="2800" b="1">
                  <a:latin typeface="Times New Roman" pitchFamily="18" charset="0"/>
                </a:rPr>
                <a:t>51</a:t>
              </a:r>
            </a:p>
          </p:txBody>
        </p:sp>
      </p:grpSp>
      <p:sp>
        <p:nvSpPr>
          <p:cNvPr id="27" name="Rectangle 40"/>
          <p:cNvSpPr>
            <a:spLocks noChangeArrowheads="1"/>
          </p:cNvSpPr>
          <p:nvPr/>
        </p:nvSpPr>
        <p:spPr bwMode="auto">
          <a:xfrm>
            <a:off x="1142976" y="4400536"/>
            <a:ext cx="762000" cy="6096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eaLnBrk="1" hangingPunct="1"/>
            <a:endParaRPr lang="vi-VN" altLang="en-US"/>
          </a:p>
        </p:txBody>
      </p:sp>
      <p:sp>
        <p:nvSpPr>
          <p:cNvPr id="28" name="Rectangle 41"/>
          <p:cNvSpPr>
            <a:spLocks noChangeArrowheads="1"/>
          </p:cNvSpPr>
          <p:nvPr/>
        </p:nvSpPr>
        <p:spPr bwMode="auto">
          <a:xfrm>
            <a:off x="7150118" y="4324336"/>
            <a:ext cx="762000" cy="6096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eaLnBrk="1" hangingPunct="1"/>
            <a:endParaRPr lang="vi-VN" altLang="en-US"/>
          </a:p>
        </p:txBody>
      </p:sp>
      <p:sp>
        <p:nvSpPr>
          <p:cNvPr id="29" name="Rectangle 42"/>
          <p:cNvSpPr>
            <a:spLocks noChangeArrowheads="1"/>
          </p:cNvSpPr>
          <p:nvPr/>
        </p:nvSpPr>
        <p:spPr bwMode="auto">
          <a:xfrm>
            <a:off x="4071934" y="4324336"/>
            <a:ext cx="762000" cy="6096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eaLnBrk="1" hangingPunct="1"/>
            <a:endParaRPr lang="vi-VN" altLang="en-US"/>
          </a:p>
        </p:txBody>
      </p:sp>
      <p:sp>
        <p:nvSpPr>
          <p:cNvPr id="30" name="Rectangle 44"/>
          <p:cNvSpPr>
            <a:spLocks noChangeArrowheads="1"/>
          </p:cNvSpPr>
          <p:nvPr/>
        </p:nvSpPr>
        <p:spPr bwMode="auto">
          <a:xfrm>
            <a:off x="1142976" y="4400536"/>
            <a:ext cx="762000" cy="6096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en-US" sz="4400" b="1">
                <a:solidFill>
                  <a:srgbClr val="FF0000"/>
                </a:solidFill>
                <a:latin typeface="Times New Roman" pitchFamily="18" charset="0"/>
              </a:rPr>
              <a:t>Đ</a:t>
            </a:r>
          </a:p>
        </p:txBody>
      </p:sp>
      <p:sp>
        <p:nvSpPr>
          <p:cNvPr id="31" name="Rectangle 45"/>
          <p:cNvSpPr>
            <a:spLocks noChangeArrowheads="1"/>
          </p:cNvSpPr>
          <p:nvPr/>
        </p:nvSpPr>
        <p:spPr bwMode="auto">
          <a:xfrm>
            <a:off x="4071934" y="4324336"/>
            <a:ext cx="762000" cy="6096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en-US" sz="4400" b="1">
                <a:solidFill>
                  <a:srgbClr val="FF0000"/>
                </a:solidFill>
                <a:latin typeface="Times New Roman" pitchFamily="18" charset="0"/>
              </a:rPr>
              <a:t>S</a:t>
            </a:r>
          </a:p>
        </p:txBody>
      </p:sp>
      <p:sp>
        <p:nvSpPr>
          <p:cNvPr id="32" name="Rectangle 46"/>
          <p:cNvSpPr>
            <a:spLocks noChangeArrowheads="1"/>
          </p:cNvSpPr>
          <p:nvPr/>
        </p:nvSpPr>
        <p:spPr bwMode="auto">
          <a:xfrm>
            <a:off x="7143768" y="4324336"/>
            <a:ext cx="762000" cy="6096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en-US" sz="4400" b="1">
                <a:solidFill>
                  <a:srgbClr val="FF0000"/>
                </a:solidFill>
                <a:latin typeface="Times New Roman" pitchFamily="18" charset="0"/>
              </a:rPr>
              <a:t>S</a:t>
            </a:r>
          </a:p>
        </p:txBody>
      </p:sp>
      <p:sp>
        <p:nvSpPr>
          <p:cNvPr id="33" name="TextBox 1"/>
          <p:cNvSpPr txBox="1">
            <a:spLocks noChangeArrowheads="1"/>
          </p:cNvSpPr>
          <p:nvPr/>
        </p:nvSpPr>
        <p:spPr bwMode="auto">
          <a:xfrm>
            <a:off x="617540" y="915399"/>
            <a:ext cx="3025766" cy="584775"/>
          </a:xfrm>
          <a:prstGeom prst="rect">
            <a:avLst/>
          </a:prstGeom>
          <a:noFill/>
          <a:ln w="9525">
            <a:noFill/>
            <a:miter lim="800000"/>
            <a:headEnd/>
            <a:tailEnd/>
          </a:ln>
        </p:spPr>
        <p:txBody>
          <a:bodyPr wrap="square">
            <a:spAutoFit/>
          </a:bodyPr>
          <a:lstStyle/>
          <a:p>
            <a:r>
              <a:rPr lang="en-US" sz="3200" b="1" smtClean="0">
                <a:latin typeface="Times New Roman" pitchFamily="18" charset="0"/>
                <a:cs typeface="Times New Roman" pitchFamily="18" charset="0"/>
              </a:rPr>
              <a:t>Bài</a:t>
            </a:r>
            <a:r>
              <a:rPr lang="vi-VN" sz="3200" b="1" smtClean="0">
                <a:latin typeface="Times New Roman" pitchFamily="18" charset="0"/>
                <a:cs typeface="Times New Roman" pitchFamily="18" charset="0"/>
              </a:rPr>
              <a:t> </a:t>
            </a:r>
            <a:r>
              <a:rPr lang="vi-VN" sz="3200" b="1">
                <a:latin typeface="Times New Roman" pitchFamily="18" charset="0"/>
                <a:cs typeface="Times New Roman" pitchFamily="18" charset="0"/>
              </a:rPr>
              <a:t>3</a:t>
            </a:r>
            <a:r>
              <a:rPr lang="en-US" sz="3200" b="1" smtClean="0">
                <a:latin typeface="Times New Roman" pitchFamily="18" charset="0"/>
                <a:cs typeface="Times New Roman" pitchFamily="18" charset="0"/>
              </a:rPr>
              <a:t>. </a:t>
            </a:r>
            <a:r>
              <a:rPr lang="vi-VN" sz="3200" b="1" smtClean="0">
                <a:latin typeface="Times New Roman" pitchFamily="18" charset="0"/>
                <a:cs typeface="Times New Roman" pitchFamily="18" charset="0"/>
              </a:rPr>
              <a:t>Đ, S ?</a:t>
            </a:r>
            <a:endParaRPr lang="en-US" sz="32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ppt_x</p:attrName>
                                        </p:attrNameLst>
                                      </p:cBhvr>
                                      <p:tavLst>
                                        <p:tav tm="0">
                                          <p:val>
                                            <p:strVal val="#ppt_x-.2"/>
                                          </p:val>
                                        </p:tav>
                                        <p:tav tm="100000">
                                          <p:val>
                                            <p:strVal val="#ppt_x"/>
                                          </p:val>
                                        </p:tav>
                                      </p:tavLst>
                                    </p:anim>
                                    <p:anim calcmode="lin" valueType="num">
                                      <p:cBhvr>
                                        <p:cTn id="1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3"/>
                                        </p:tgtEl>
                                      </p:cBhvr>
                                    </p:animEffect>
                                  </p:childTnLst>
                                </p:cTn>
                              </p:par>
                              <p:par>
                                <p:cTn id="15" presetID="29"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ppt_x</p:attrName>
                                        </p:attrNameLst>
                                      </p:cBhvr>
                                      <p:tavLst>
                                        <p:tav tm="0">
                                          <p:val>
                                            <p:strVal val="#ppt_x-.2"/>
                                          </p:val>
                                        </p:tav>
                                        <p:tav tm="100000">
                                          <p:val>
                                            <p:strVal val="#ppt_x"/>
                                          </p:val>
                                        </p:tav>
                                      </p:tavLst>
                                    </p:anim>
                                    <p:anim calcmode="lin" valueType="num">
                                      <p:cBhvr>
                                        <p:cTn id="1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0"/>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1000" fill="hold"/>
                                        <p:tgtEl>
                                          <p:spTgt spid="27"/>
                                        </p:tgtEl>
                                        <p:attrNameLst>
                                          <p:attrName>ppt_x</p:attrName>
                                        </p:attrNameLst>
                                      </p:cBhvr>
                                      <p:tavLst>
                                        <p:tav tm="0">
                                          <p:val>
                                            <p:strVal val="#ppt_x-.2"/>
                                          </p:val>
                                        </p:tav>
                                        <p:tav tm="100000">
                                          <p:val>
                                            <p:strVal val="#ppt_x"/>
                                          </p:val>
                                        </p:tav>
                                      </p:tavLst>
                                    </p:anim>
                                    <p:anim calcmode="lin" valueType="num">
                                      <p:cBhvr>
                                        <p:cTn id="23"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7"/>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1000" fill="hold"/>
                                        <p:tgtEl>
                                          <p:spTgt spid="29"/>
                                        </p:tgtEl>
                                        <p:attrNameLst>
                                          <p:attrName>ppt_x</p:attrName>
                                        </p:attrNameLst>
                                      </p:cBhvr>
                                      <p:tavLst>
                                        <p:tav tm="0">
                                          <p:val>
                                            <p:strVal val="#ppt_x-.2"/>
                                          </p:val>
                                        </p:tav>
                                        <p:tav tm="100000">
                                          <p:val>
                                            <p:strVal val="#ppt_x"/>
                                          </p:val>
                                        </p:tav>
                                      </p:tavLst>
                                    </p:anim>
                                    <p:anim calcmode="lin" valueType="num">
                                      <p:cBhvr>
                                        <p:cTn id="28"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9"/>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1000" fill="hold"/>
                                        <p:tgtEl>
                                          <p:spTgt spid="28"/>
                                        </p:tgtEl>
                                        <p:attrNameLst>
                                          <p:attrName>ppt_x</p:attrName>
                                        </p:attrNameLst>
                                      </p:cBhvr>
                                      <p:tavLst>
                                        <p:tav tm="0">
                                          <p:val>
                                            <p:strVal val="#ppt_x-.2"/>
                                          </p:val>
                                        </p:tav>
                                        <p:tav tm="100000">
                                          <p:val>
                                            <p:strVal val="#ppt_x"/>
                                          </p:val>
                                        </p:tav>
                                      </p:tavLst>
                                    </p:anim>
                                    <p:anim calcmode="lin" valueType="num">
                                      <p:cBhvr>
                                        <p:cTn id="33"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20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733</Words>
  <Application>Microsoft Office PowerPoint</Application>
  <PresentationFormat>On-screen Show (4:3)</PresentationFormat>
  <Paragraphs>157</Paragraphs>
  <Slides>14</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Equation</vt:lpstr>
      <vt:lpstr>Slide 1</vt:lpstr>
      <vt:lpstr>Slide 2</vt:lpstr>
      <vt:lpstr>Slide 3</vt:lpstr>
      <vt:lpstr>Slide 4</vt:lpstr>
      <vt:lpstr>Thứ sáu ngày 24 tháng 4 năm 2020 Toán</vt:lpstr>
      <vt:lpstr>Slide 6</vt:lpstr>
      <vt:lpstr>Slide 7</vt:lpstr>
      <vt:lpstr>Slide 8</vt:lpstr>
      <vt:lpstr>Slide 9</vt:lpstr>
      <vt:lpstr>Slide 10</vt:lpstr>
      <vt:lpstr>Slide 11</vt:lpstr>
      <vt:lpstr>Slide 12</vt:lpstr>
      <vt:lpstr>Slide 13</vt:lpstr>
      <vt:lpstr>Slide 14</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Hien Leo</dc:creator>
  <cp:lastModifiedBy>Hien Leo</cp:lastModifiedBy>
  <cp:revision>30</cp:revision>
  <dcterms:created xsi:type="dcterms:W3CDTF">2020-04-24T07:31:34Z</dcterms:created>
  <dcterms:modified xsi:type="dcterms:W3CDTF">2020-04-24T16:09:55Z</dcterms:modified>
</cp:coreProperties>
</file>